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4" r:id="rId5"/>
    <p:sldId id="260" r:id="rId6"/>
    <p:sldId id="263" r:id="rId7"/>
    <p:sldId id="4401" r:id="rId8"/>
    <p:sldId id="4402" r:id="rId9"/>
    <p:sldId id="4403" r:id="rId10"/>
    <p:sldId id="267" r:id="rId11"/>
    <p:sldId id="268" r:id="rId12"/>
    <p:sldId id="4405" r:id="rId13"/>
    <p:sldId id="272" r:id="rId14"/>
    <p:sldId id="269" r:id="rId15"/>
    <p:sldId id="270" r:id="rId16"/>
    <p:sldId id="4407" r:id="rId17"/>
    <p:sldId id="273" r:id="rId18"/>
    <p:sldId id="4389" r:id="rId19"/>
    <p:sldId id="281" r:id="rId20"/>
    <p:sldId id="4400" r:id="rId21"/>
    <p:sldId id="4399" r:id="rId22"/>
    <p:sldId id="276" r:id="rId23"/>
    <p:sldId id="277" r:id="rId24"/>
    <p:sldId id="282" r:id="rId25"/>
    <p:sldId id="4408" r:id="rId26"/>
    <p:sldId id="284" r:id="rId27"/>
    <p:sldId id="4404" r:id="rId28"/>
    <p:sldId id="285" r:id="rId29"/>
    <p:sldId id="4387" r:id="rId30"/>
    <p:sldId id="4386" r:id="rId31"/>
    <p:sldId id="4382" r:id="rId32"/>
    <p:sldId id="4383" r:id="rId33"/>
    <p:sldId id="280" r:id="rId34"/>
    <p:sldId id="4393" r:id="rId35"/>
    <p:sldId id="4388" r:id="rId36"/>
    <p:sldId id="4390" r:id="rId37"/>
    <p:sldId id="4391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6" autoAdjust="0"/>
    <p:restoredTop sz="78231"/>
  </p:normalViewPr>
  <p:slideViewPr>
    <p:cSldViewPr snapToGrid="0">
      <p:cViewPr varScale="1">
        <p:scale>
          <a:sx n="99" d="100"/>
          <a:sy n="99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kking, M.A. (Maurits)" userId="664fd9ea-56ff-4400-803d-d0dd756e2636" providerId="ADAL" clId="{1F012E6F-2F1F-9042-851B-7C75E3296E2A}"/>
    <pc:docChg chg="delSld">
      <pc:chgData name="Sikking, M.A. (Maurits)" userId="664fd9ea-56ff-4400-803d-d0dd756e2636" providerId="ADAL" clId="{1F012E6F-2F1F-9042-851B-7C75E3296E2A}" dt="2024-06-19T13:17:03.970" v="0" actId="2696"/>
      <pc:docMkLst>
        <pc:docMk/>
      </pc:docMkLst>
      <pc:sldChg chg="del">
        <pc:chgData name="Sikking, M.A. (Maurits)" userId="664fd9ea-56ff-4400-803d-d0dd756e2636" providerId="ADAL" clId="{1F012E6F-2F1F-9042-851B-7C75E3296E2A}" dt="2024-06-19T13:17:03.970" v="0" actId="2696"/>
        <pc:sldMkLst>
          <pc:docMk/>
          <pc:sldMk cId="1042889342" sldId="266"/>
        </pc:sldMkLst>
      </pc:sldChg>
      <pc:sldChg chg="del">
        <pc:chgData name="Sikking, M.A. (Maurits)" userId="664fd9ea-56ff-4400-803d-d0dd756e2636" providerId="ADAL" clId="{1F012E6F-2F1F-9042-851B-7C75E3296E2A}" dt="2024-06-19T13:17:03.970" v="0" actId="2696"/>
        <pc:sldMkLst>
          <pc:docMk/>
          <pc:sldMk cId="1740291043" sldId="4395"/>
        </pc:sldMkLst>
      </pc:sldChg>
      <pc:sldChg chg="del">
        <pc:chgData name="Sikking, M.A. (Maurits)" userId="664fd9ea-56ff-4400-803d-d0dd756e2636" providerId="ADAL" clId="{1F012E6F-2F1F-9042-851B-7C75E3296E2A}" dt="2024-06-19T13:17:03.970" v="0" actId="2696"/>
        <pc:sldMkLst>
          <pc:docMk/>
          <pc:sldMk cId="1614404674" sldId="4396"/>
        </pc:sldMkLst>
      </pc:sldChg>
      <pc:sldChg chg="del">
        <pc:chgData name="Sikking, M.A. (Maurits)" userId="664fd9ea-56ff-4400-803d-d0dd756e2636" providerId="ADAL" clId="{1F012E6F-2F1F-9042-851B-7C75E3296E2A}" dt="2024-06-19T13:17:03.970" v="0" actId="2696"/>
        <pc:sldMkLst>
          <pc:docMk/>
          <pc:sldMk cId="1286937252" sldId="4397"/>
        </pc:sldMkLst>
      </pc:sldChg>
    </pc:docChg>
  </pc:docChgLst>
  <pc:docChgLst>
    <pc:chgData name="Sikking, M.A. (Maurits)" userId="664fd9ea-56ff-4400-803d-d0dd756e2636" providerId="ADAL" clId="{33B59423-A6E0-2E44-B20E-5348A2246811}"/>
    <pc:docChg chg="undo redo custSel addSld delSld modSld">
      <pc:chgData name="Sikking, M.A. (Maurits)" userId="664fd9ea-56ff-4400-803d-d0dd756e2636" providerId="ADAL" clId="{33B59423-A6E0-2E44-B20E-5348A2246811}" dt="2024-06-03T15:39:00.238" v="3169" actId="2696"/>
      <pc:docMkLst>
        <pc:docMk/>
      </pc:docMkLst>
      <pc:sldChg chg="modSp mod">
        <pc:chgData name="Sikking, M.A. (Maurits)" userId="664fd9ea-56ff-4400-803d-d0dd756e2636" providerId="ADAL" clId="{33B59423-A6E0-2E44-B20E-5348A2246811}" dt="2024-06-02T18:27:04.135" v="2057" actId="20577"/>
        <pc:sldMkLst>
          <pc:docMk/>
          <pc:sldMk cId="1914525523" sldId="258"/>
        </pc:sldMkLst>
        <pc:spChg chg="mod">
          <ac:chgData name="Sikking, M.A. (Maurits)" userId="664fd9ea-56ff-4400-803d-d0dd756e2636" providerId="ADAL" clId="{33B59423-A6E0-2E44-B20E-5348A2246811}" dt="2024-06-02T18:27:04.135" v="2057" actId="20577"/>
          <ac:spMkLst>
            <pc:docMk/>
            <pc:sldMk cId="1914525523" sldId="258"/>
            <ac:spMk id="3" creationId="{1318A1FA-4E15-191B-9EA6-1958C67707DC}"/>
          </ac:spMkLst>
        </pc:spChg>
      </pc:sldChg>
      <pc:sldChg chg="modSp add del mod">
        <pc:chgData name="Sikking, M.A. (Maurits)" userId="664fd9ea-56ff-4400-803d-d0dd756e2636" providerId="ADAL" clId="{33B59423-A6E0-2E44-B20E-5348A2246811}" dt="2024-06-02T19:37:55.096" v="2573" actId="20577"/>
        <pc:sldMkLst>
          <pc:docMk/>
          <pc:sldMk cId="2900473404" sldId="260"/>
        </pc:sldMkLst>
        <pc:spChg chg="mod">
          <ac:chgData name="Sikking, M.A. (Maurits)" userId="664fd9ea-56ff-4400-803d-d0dd756e2636" providerId="ADAL" clId="{33B59423-A6E0-2E44-B20E-5348A2246811}" dt="2024-06-02T19:37:55.096" v="2573" actId="20577"/>
          <ac:spMkLst>
            <pc:docMk/>
            <pc:sldMk cId="2900473404" sldId="260"/>
            <ac:spMk id="3" creationId="{1318A1FA-4E15-191B-9EA6-1958C67707DC}"/>
          </ac:spMkLst>
        </pc:spChg>
      </pc:sldChg>
      <pc:sldChg chg="addSp delSp modSp mod">
        <pc:chgData name="Sikking, M.A. (Maurits)" userId="664fd9ea-56ff-4400-803d-d0dd756e2636" providerId="ADAL" clId="{33B59423-A6E0-2E44-B20E-5348A2246811}" dt="2024-06-02T19:42:08.878" v="2642" actId="732"/>
        <pc:sldMkLst>
          <pc:docMk/>
          <pc:sldMk cId="0" sldId="263"/>
        </pc:sldMkLst>
        <pc:spChg chg="add mod">
          <ac:chgData name="Sikking, M.A. (Maurits)" userId="664fd9ea-56ff-4400-803d-d0dd756e2636" providerId="ADAL" clId="{33B59423-A6E0-2E44-B20E-5348A2246811}" dt="2024-06-02T18:31:27.428" v="2219"/>
          <ac:spMkLst>
            <pc:docMk/>
            <pc:sldMk cId="0" sldId="263"/>
            <ac:spMk id="3" creationId="{341B7A19-5596-630D-AF4A-D3C461CB630A}"/>
          </ac:spMkLst>
        </pc:spChg>
        <pc:spChg chg="mod topLvl">
          <ac:chgData name="Sikking, M.A. (Maurits)" userId="664fd9ea-56ff-4400-803d-d0dd756e2636" providerId="ADAL" clId="{33B59423-A6E0-2E44-B20E-5348A2246811}" dt="2024-06-02T19:40:43.855" v="2605" actId="14100"/>
          <ac:spMkLst>
            <pc:docMk/>
            <pc:sldMk cId="0" sldId="263"/>
            <ac:spMk id="38" creationId="{00000000-0000-0000-0000-000000000000}"/>
          </ac:spMkLst>
        </pc:spChg>
        <pc:spChg chg="mod topLvl">
          <ac:chgData name="Sikking, M.A. (Maurits)" userId="664fd9ea-56ff-4400-803d-d0dd756e2636" providerId="ADAL" clId="{33B59423-A6E0-2E44-B20E-5348A2246811}" dt="2024-06-02T19:41:01.192" v="2629" actId="1035"/>
          <ac:spMkLst>
            <pc:docMk/>
            <pc:sldMk cId="0" sldId="263"/>
            <ac:spMk id="39" creationId="{00000000-0000-0000-0000-000000000000}"/>
          </ac:spMkLst>
        </pc:spChg>
        <pc:grpChg chg="del">
          <ac:chgData name="Sikking, M.A. (Maurits)" userId="664fd9ea-56ff-4400-803d-d0dd756e2636" providerId="ADAL" clId="{33B59423-A6E0-2E44-B20E-5348A2246811}" dt="2024-06-02T19:40:18.859" v="2596" actId="165"/>
          <ac:grpSpMkLst>
            <pc:docMk/>
            <pc:sldMk cId="0" sldId="263"/>
            <ac:grpSpMk id="2" creationId="{9B1B353F-94BF-F35F-F748-87651301ACA7}"/>
          </ac:grpSpMkLst>
        </pc:grpChg>
        <pc:picChg chg="mod modCrop">
          <ac:chgData name="Sikking, M.A. (Maurits)" userId="664fd9ea-56ff-4400-803d-d0dd756e2636" providerId="ADAL" clId="{33B59423-A6E0-2E44-B20E-5348A2246811}" dt="2024-06-02T19:42:08.878" v="2642" actId="732"/>
          <ac:picMkLst>
            <pc:docMk/>
            <pc:sldMk cId="0" sldId="263"/>
            <ac:picMk id="36" creationId="{00000000-0000-0000-0000-000000000000}"/>
          </ac:picMkLst>
        </pc:picChg>
        <pc:picChg chg="mod topLvl">
          <ac:chgData name="Sikking, M.A. (Maurits)" userId="664fd9ea-56ff-4400-803d-d0dd756e2636" providerId="ADAL" clId="{33B59423-A6E0-2E44-B20E-5348A2246811}" dt="2024-06-02T19:40:52.629" v="2618" actId="1038"/>
          <ac:picMkLst>
            <pc:docMk/>
            <pc:sldMk cId="0" sldId="263"/>
            <ac:picMk id="37" creationId="{00000000-0000-0000-0000-000000000000}"/>
          </ac:picMkLst>
        </pc:picChg>
      </pc:sldChg>
      <pc:sldChg chg="modSp mod">
        <pc:chgData name="Sikking, M.A. (Maurits)" userId="664fd9ea-56ff-4400-803d-d0dd756e2636" providerId="ADAL" clId="{33B59423-A6E0-2E44-B20E-5348A2246811}" dt="2024-06-02T18:30:28.420" v="2217" actId="20577"/>
        <pc:sldMkLst>
          <pc:docMk/>
          <pc:sldMk cId="2418583459" sldId="264"/>
        </pc:sldMkLst>
        <pc:spChg chg="mod">
          <ac:chgData name="Sikking, M.A. (Maurits)" userId="664fd9ea-56ff-4400-803d-d0dd756e2636" providerId="ADAL" clId="{33B59423-A6E0-2E44-B20E-5348A2246811}" dt="2024-06-02T18:30:28.420" v="2217" actId="20577"/>
          <ac:spMkLst>
            <pc:docMk/>
            <pc:sldMk cId="2418583459" sldId="264"/>
            <ac:spMk id="3" creationId="{1318A1FA-4E15-191B-9EA6-1958C67707DC}"/>
          </ac:spMkLst>
        </pc:spChg>
      </pc:sldChg>
      <pc:sldChg chg="addSp delSp modSp del mod modNotesTx">
        <pc:chgData name="Sikking, M.A. (Maurits)" userId="664fd9ea-56ff-4400-803d-d0dd756e2636" providerId="ADAL" clId="{33B59423-A6E0-2E44-B20E-5348A2246811}" dt="2024-06-02T19:47:13.796" v="2705" actId="2696"/>
        <pc:sldMkLst>
          <pc:docMk/>
          <pc:sldMk cId="3258922803" sldId="265"/>
        </pc:sldMkLst>
        <pc:spChg chg="add del mod">
          <ac:chgData name="Sikking, M.A. (Maurits)" userId="664fd9ea-56ff-4400-803d-d0dd756e2636" providerId="ADAL" clId="{33B59423-A6E0-2E44-B20E-5348A2246811}" dt="2024-06-02T18:34:01.179" v="2247" actId="478"/>
          <ac:spMkLst>
            <pc:docMk/>
            <pc:sldMk cId="3258922803" sldId="265"/>
            <ac:spMk id="5" creationId="{A3B5B4A1-9B7F-2294-DE7B-B6B900FF4A52}"/>
          </ac:spMkLst>
        </pc:spChg>
        <pc:spChg chg="add del mod">
          <ac:chgData name="Sikking, M.A. (Maurits)" userId="664fd9ea-56ff-4400-803d-d0dd756e2636" providerId="ADAL" clId="{33B59423-A6E0-2E44-B20E-5348A2246811}" dt="2024-06-02T18:34:00.635" v="2246" actId="767"/>
          <ac:spMkLst>
            <pc:docMk/>
            <pc:sldMk cId="3258922803" sldId="265"/>
            <ac:spMk id="6" creationId="{DFF84053-0B08-1072-0ED7-378AA98DC4A0}"/>
          </ac:spMkLst>
        </pc:spChg>
        <pc:spChg chg="add del mod">
          <ac:chgData name="Sikking, M.A. (Maurits)" userId="664fd9ea-56ff-4400-803d-d0dd756e2636" providerId="ADAL" clId="{33B59423-A6E0-2E44-B20E-5348A2246811}" dt="2024-06-02T19:45:09.590" v="2681" actId="478"/>
          <ac:spMkLst>
            <pc:docMk/>
            <pc:sldMk cId="3258922803" sldId="265"/>
            <ac:spMk id="7" creationId="{A6CA299E-FDCE-19AF-0A45-3CB87122221D}"/>
          </ac:spMkLst>
        </pc:spChg>
        <pc:picChg chg="mod modCrop">
          <ac:chgData name="Sikking, M.A. (Maurits)" userId="664fd9ea-56ff-4400-803d-d0dd756e2636" providerId="ADAL" clId="{33B59423-A6E0-2E44-B20E-5348A2246811}" dt="2024-06-02T19:39:50.422" v="2590" actId="732"/>
          <ac:picMkLst>
            <pc:docMk/>
            <pc:sldMk cId="3258922803" sldId="265"/>
            <ac:picMk id="36" creationId="{00000000-0000-0000-0000-000000000000}"/>
          </ac:picMkLst>
        </pc:picChg>
      </pc:sldChg>
      <pc:sldChg chg="modSp add mod">
        <pc:chgData name="Sikking, M.A. (Maurits)" userId="664fd9ea-56ff-4400-803d-d0dd756e2636" providerId="ADAL" clId="{33B59423-A6E0-2E44-B20E-5348A2246811}" dt="2024-06-02T17:58:22.277" v="2051" actId="14100"/>
        <pc:sldMkLst>
          <pc:docMk/>
          <pc:sldMk cId="1042889342" sldId="266"/>
        </pc:sldMkLst>
        <pc:spChg chg="mod">
          <ac:chgData name="Sikking, M.A. (Maurits)" userId="664fd9ea-56ff-4400-803d-d0dd756e2636" providerId="ADAL" clId="{33B59423-A6E0-2E44-B20E-5348A2246811}" dt="2024-06-02T17:58:22.277" v="2051" actId="14100"/>
          <ac:spMkLst>
            <pc:docMk/>
            <pc:sldMk cId="1042889342" sldId="266"/>
            <ac:spMk id="15" creationId="{94907C9A-A666-B849-9F48-31E787D1C073}"/>
          </ac:spMkLst>
        </pc:spChg>
      </pc:sldChg>
      <pc:sldChg chg="addSp delSp modSp mod">
        <pc:chgData name="Sikking, M.A. (Maurits)" userId="664fd9ea-56ff-4400-803d-d0dd756e2636" providerId="ADAL" clId="{33B59423-A6E0-2E44-B20E-5348A2246811}" dt="2024-06-03T13:01:35.162" v="2862" actId="20577"/>
        <pc:sldMkLst>
          <pc:docMk/>
          <pc:sldMk cId="3688884055" sldId="268"/>
        </pc:sldMkLst>
        <pc:spChg chg="mod">
          <ac:chgData name="Sikking, M.A. (Maurits)" userId="664fd9ea-56ff-4400-803d-d0dd756e2636" providerId="ADAL" clId="{33B59423-A6E0-2E44-B20E-5348A2246811}" dt="2024-06-03T13:01:35.162" v="2862" actId="20577"/>
          <ac:spMkLst>
            <pc:docMk/>
            <pc:sldMk cId="3688884055" sldId="268"/>
            <ac:spMk id="3" creationId="{1318A1FA-4E15-191B-9EA6-1958C67707DC}"/>
          </ac:spMkLst>
        </pc:spChg>
        <pc:picChg chg="add del mod">
          <ac:chgData name="Sikking, M.A. (Maurits)" userId="664fd9ea-56ff-4400-803d-d0dd756e2636" providerId="ADAL" clId="{33B59423-A6E0-2E44-B20E-5348A2246811}" dt="2024-06-02T19:54:27.874" v="2760" actId="478"/>
          <ac:picMkLst>
            <pc:docMk/>
            <pc:sldMk cId="3688884055" sldId="268"/>
            <ac:picMk id="5" creationId="{D1340E7B-837D-9248-E3E9-ECF805F5D87C}"/>
          </ac:picMkLst>
        </pc:picChg>
      </pc:sldChg>
      <pc:sldChg chg="addSp delSp modSp mod">
        <pc:chgData name="Sikking, M.A. (Maurits)" userId="664fd9ea-56ff-4400-803d-d0dd756e2636" providerId="ADAL" clId="{33B59423-A6E0-2E44-B20E-5348A2246811}" dt="2024-06-03T12:57:59.192" v="2830" actId="20577"/>
        <pc:sldMkLst>
          <pc:docMk/>
          <pc:sldMk cId="1955509472" sldId="269"/>
        </pc:sldMkLst>
        <pc:spChg chg="mod">
          <ac:chgData name="Sikking, M.A. (Maurits)" userId="664fd9ea-56ff-4400-803d-d0dd756e2636" providerId="ADAL" clId="{33B59423-A6E0-2E44-B20E-5348A2246811}" dt="2024-06-03T12:57:53.517" v="2823" actId="20577"/>
          <ac:spMkLst>
            <pc:docMk/>
            <pc:sldMk cId="1955509472" sldId="269"/>
            <ac:spMk id="2" creationId="{287B0CDB-EB88-2C4F-A394-CABE18070A2B}"/>
          </ac:spMkLst>
        </pc:spChg>
        <pc:spChg chg="del mod">
          <ac:chgData name="Sikking, M.A. (Maurits)" userId="664fd9ea-56ff-4400-803d-d0dd756e2636" providerId="ADAL" clId="{33B59423-A6E0-2E44-B20E-5348A2246811}" dt="2024-06-03T12:53:03.247" v="2791" actId="478"/>
          <ac:spMkLst>
            <pc:docMk/>
            <pc:sldMk cId="1955509472" sldId="269"/>
            <ac:spMk id="3" creationId="{1318A1FA-4E15-191B-9EA6-1958C67707DC}"/>
          </ac:spMkLst>
        </pc:spChg>
        <pc:spChg chg="add del mod">
          <ac:chgData name="Sikking, M.A. (Maurits)" userId="664fd9ea-56ff-4400-803d-d0dd756e2636" providerId="ADAL" clId="{33B59423-A6E0-2E44-B20E-5348A2246811}" dt="2024-06-03T12:53:05.380" v="2792" actId="478"/>
          <ac:spMkLst>
            <pc:docMk/>
            <pc:sldMk cId="1955509472" sldId="269"/>
            <ac:spMk id="7" creationId="{70F761DA-4EFE-186F-D746-0C6CBD33FB9C}"/>
          </ac:spMkLst>
        </pc:spChg>
        <pc:spChg chg="add mod">
          <ac:chgData name="Sikking, M.A. (Maurits)" userId="664fd9ea-56ff-4400-803d-d0dd756e2636" providerId="ADAL" clId="{33B59423-A6E0-2E44-B20E-5348A2246811}" dt="2024-06-03T12:57:59.192" v="2830" actId="20577"/>
          <ac:spMkLst>
            <pc:docMk/>
            <pc:sldMk cId="1955509472" sldId="269"/>
            <ac:spMk id="8" creationId="{B2880E39-0533-DB87-C121-A53FBDDB2F4D}"/>
          </ac:spMkLst>
        </pc:spChg>
        <pc:picChg chg="add mod">
          <ac:chgData name="Sikking, M.A. (Maurits)" userId="664fd9ea-56ff-4400-803d-d0dd756e2636" providerId="ADAL" clId="{33B59423-A6E0-2E44-B20E-5348A2246811}" dt="2024-06-03T12:53:06.903" v="2793" actId="1076"/>
          <ac:picMkLst>
            <pc:docMk/>
            <pc:sldMk cId="1955509472" sldId="269"/>
            <ac:picMk id="5" creationId="{2C46EAE7-7427-3D4F-68E9-94476D362E86}"/>
          </ac:picMkLst>
        </pc:picChg>
      </pc:sldChg>
      <pc:sldChg chg="modSp mod">
        <pc:chgData name="Sikking, M.A. (Maurits)" userId="664fd9ea-56ff-4400-803d-d0dd756e2636" providerId="ADAL" clId="{33B59423-A6E0-2E44-B20E-5348A2246811}" dt="2024-06-03T13:03:00.398" v="3048" actId="20577"/>
        <pc:sldMkLst>
          <pc:docMk/>
          <pc:sldMk cId="1724159212" sldId="270"/>
        </pc:sldMkLst>
        <pc:spChg chg="mod">
          <ac:chgData name="Sikking, M.A. (Maurits)" userId="664fd9ea-56ff-4400-803d-d0dd756e2636" providerId="ADAL" clId="{33B59423-A6E0-2E44-B20E-5348A2246811}" dt="2024-06-03T13:03:00.398" v="3048" actId="20577"/>
          <ac:spMkLst>
            <pc:docMk/>
            <pc:sldMk cId="1724159212" sldId="270"/>
            <ac:spMk id="3" creationId="{1318A1FA-4E15-191B-9EA6-1958C67707DC}"/>
          </ac:spMkLst>
        </pc:spChg>
      </pc:sldChg>
      <pc:sldChg chg="modSp mod">
        <pc:chgData name="Sikking, M.A. (Maurits)" userId="664fd9ea-56ff-4400-803d-d0dd756e2636" providerId="ADAL" clId="{33B59423-A6E0-2E44-B20E-5348A2246811}" dt="2024-06-02T19:11:19.905" v="2427" actId="255"/>
        <pc:sldMkLst>
          <pc:docMk/>
          <pc:sldMk cId="4060595335" sldId="277"/>
        </pc:sldMkLst>
        <pc:spChg chg="mod">
          <ac:chgData name="Sikking, M.A. (Maurits)" userId="664fd9ea-56ff-4400-803d-d0dd756e2636" providerId="ADAL" clId="{33B59423-A6E0-2E44-B20E-5348A2246811}" dt="2024-06-02T19:11:19.905" v="2427" actId="255"/>
          <ac:spMkLst>
            <pc:docMk/>
            <pc:sldMk cId="4060595335" sldId="277"/>
            <ac:spMk id="3" creationId="{1318A1FA-4E15-191B-9EA6-1958C67707DC}"/>
          </ac:spMkLst>
        </pc:spChg>
      </pc:sldChg>
      <pc:sldChg chg="del">
        <pc:chgData name="Sikking, M.A. (Maurits)" userId="664fd9ea-56ff-4400-803d-d0dd756e2636" providerId="ADAL" clId="{33B59423-A6E0-2E44-B20E-5348A2246811}" dt="2024-06-02T13:05:15.818" v="621" actId="2696"/>
        <pc:sldMkLst>
          <pc:docMk/>
          <pc:sldMk cId="623189670" sldId="278"/>
        </pc:sldMkLst>
      </pc:sldChg>
      <pc:sldChg chg="modSp mod">
        <pc:chgData name="Sikking, M.A. (Maurits)" userId="664fd9ea-56ff-4400-803d-d0dd756e2636" providerId="ADAL" clId="{33B59423-A6E0-2E44-B20E-5348A2246811}" dt="2024-06-02T13:38:04.672" v="1970" actId="20577"/>
        <pc:sldMkLst>
          <pc:docMk/>
          <pc:sldMk cId="1195954754" sldId="280"/>
        </pc:sldMkLst>
        <pc:spChg chg="mod">
          <ac:chgData name="Sikking, M.A. (Maurits)" userId="664fd9ea-56ff-4400-803d-d0dd756e2636" providerId="ADAL" clId="{33B59423-A6E0-2E44-B20E-5348A2246811}" dt="2024-06-02T13:38:04.672" v="1970" actId="20577"/>
          <ac:spMkLst>
            <pc:docMk/>
            <pc:sldMk cId="1195954754" sldId="280"/>
            <ac:spMk id="3" creationId="{1318A1FA-4E15-191B-9EA6-1958C67707DC}"/>
          </ac:spMkLst>
        </pc:spChg>
      </pc:sldChg>
      <pc:sldChg chg="addSp modSp mod">
        <pc:chgData name="Sikking, M.A. (Maurits)" userId="664fd9ea-56ff-4400-803d-d0dd756e2636" providerId="ADAL" clId="{33B59423-A6E0-2E44-B20E-5348A2246811}" dt="2024-06-02T19:08:27.439" v="2303" actId="1076"/>
        <pc:sldMkLst>
          <pc:docMk/>
          <pc:sldMk cId="1096759670" sldId="281"/>
        </pc:sldMkLst>
        <pc:picChg chg="add mod">
          <ac:chgData name="Sikking, M.A. (Maurits)" userId="664fd9ea-56ff-4400-803d-d0dd756e2636" providerId="ADAL" clId="{33B59423-A6E0-2E44-B20E-5348A2246811}" dt="2024-06-02T19:08:27.439" v="2303" actId="1076"/>
          <ac:picMkLst>
            <pc:docMk/>
            <pc:sldMk cId="1096759670" sldId="281"/>
            <ac:picMk id="7" creationId="{B8DB270F-0D87-0105-A094-EE5BEC8AB3A8}"/>
          </ac:picMkLst>
        </pc:picChg>
      </pc:sldChg>
      <pc:sldChg chg="addSp delSp modSp add mod">
        <pc:chgData name="Sikking, M.A. (Maurits)" userId="664fd9ea-56ff-4400-803d-d0dd756e2636" providerId="ADAL" clId="{33B59423-A6E0-2E44-B20E-5348A2246811}" dt="2024-06-03T15:30:42.832" v="3057" actId="22"/>
        <pc:sldMkLst>
          <pc:docMk/>
          <pc:sldMk cId="3327573711" sldId="282"/>
        </pc:sldMkLst>
        <pc:spChg chg="mod">
          <ac:chgData name="Sikking, M.A. (Maurits)" userId="664fd9ea-56ff-4400-803d-d0dd756e2636" providerId="ADAL" clId="{33B59423-A6E0-2E44-B20E-5348A2246811}" dt="2024-06-02T19:27:19.026" v="2497" actId="20577"/>
          <ac:spMkLst>
            <pc:docMk/>
            <pc:sldMk cId="3327573711" sldId="282"/>
            <ac:spMk id="3" creationId="{1318A1FA-4E15-191B-9EA6-1958C67707DC}"/>
          </ac:spMkLst>
        </pc:spChg>
        <pc:spChg chg="add del">
          <ac:chgData name="Sikking, M.A. (Maurits)" userId="664fd9ea-56ff-4400-803d-d0dd756e2636" providerId="ADAL" clId="{33B59423-A6E0-2E44-B20E-5348A2246811}" dt="2024-06-03T15:30:42.832" v="3057" actId="22"/>
          <ac:spMkLst>
            <pc:docMk/>
            <pc:sldMk cId="3327573711" sldId="282"/>
            <ac:spMk id="5" creationId="{C173933D-0BB2-1C39-E024-0E1D03F9CFEF}"/>
          </ac:spMkLst>
        </pc:spChg>
      </pc:sldChg>
      <pc:sldChg chg="modSp add del mod">
        <pc:chgData name="Sikking, M.A. (Maurits)" userId="664fd9ea-56ff-4400-803d-d0dd756e2636" providerId="ADAL" clId="{33B59423-A6E0-2E44-B20E-5348A2246811}" dt="2024-06-02T19:52:56.893" v="2751" actId="2696"/>
        <pc:sldMkLst>
          <pc:docMk/>
          <pc:sldMk cId="1910242281" sldId="283"/>
        </pc:sldMkLst>
        <pc:spChg chg="mod">
          <ac:chgData name="Sikking, M.A. (Maurits)" userId="664fd9ea-56ff-4400-803d-d0dd756e2636" providerId="ADAL" clId="{33B59423-A6E0-2E44-B20E-5348A2246811}" dt="2024-06-02T19:11:04.045" v="2424" actId="255"/>
          <ac:spMkLst>
            <pc:docMk/>
            <pc:sldMk cId="1910242281" sldId="283"/>
            <ac:spMk id="3" creationId="{1318A1FA-4E15-191B-9EA6-1958C67707DC}"/>
          </ac:spMkLst>
        </pc:spChg>
      </pc:sldChg>
      <pc:sldChg chg="addSp delSp modSp add mod modAnim modNotesTx">
        <pc:chgData name="Sikking, M.A. (Maurits)" userId="664fd9ea-56ff-4400-803d-d0dd756e2636" providerId="ADAL" clId="{33B59423-A6E0-2E44-B20E-5348A2246811}" dt="2024-06-03T15:31:59.292" v="3146" actId="207"/>
        <pc:sldMkLst>
          <pc:docMk/>
          <pc:sldMk cId="236268090" sldId="284"/>
        </pc:sldMkLst>
        <pc:spChg chg="mod">
          <ac:chgData name="Sikking, M.A. (Maurits)" userId="664fd9ea-56ff-4400-803d-d0dd756e2636" providerId="ADAL" clId="{33B59423-A6E0-2E44-B20E-5348A2246811}" dt="2024-06-02T19:53:06.667" v="2754" actId="113"/>
          <ac:spMkLst>
            <pc:docMk/>
            <pc:sldMk cId="236268090" sldId="284"/>
            <ac:spMk id="3" creationId="{1318A1FA-4E15-191B-9EA6-1958C67707DC}"/>
          </ac:spMkLst>
        </pc:spChg>
        <pc:spChg chg="add del mod">
          <ac:chgData name="Sikking, M.A. (Maurits)" userId="664fd9ea-56ff-4400-803d-d0dd756e2636" providerId="ADAL" clId="{33B59423-A6E0-2E44-B20E-5348A2246811}" dt="2024-06-03T15:31:36.371" v="3141"/>
          <ac:spMkLst>
            <pc:docMk/>
            <pc:sldMk cId="236268090" sldId="284"/>
            <ac:spMk id="4" creationId="{9A6D84BD-FE2F-E8F1-C1EF-B04E56C7949F}"/>
          </ac:spMkLst>
        </pc:spChg>
        <pc:spChg chg="add mod">
          <ac:chgData name="Sikking, M.A. (Maurits)" userId="664fd9ea-56ff-4400-803d-d0dd756e2636" providerId="ADAL" clId="{33B59423-A6E0-2E44-B20E-5348A2246811}" dt="2024-06-03T15:31:32.229" v="3138"/>
          <ac:spMkLst>
            <pc:docMk/>
            <pc:sldMk cId="236268090" sldId="284"/>
            <ac:spMk id="5" creationId="{BA572165-693A-137B-CEE3-2872A11BE0EC}"/>
          </ac:spMkLst>
        </pc:spChg>
        <pc:spChg chg="add mod">
          <ac:chgData name="Sikking, M.A. (Maurits)" userId="664fd9ea-56ff-4400-803d-d0dd756e2636" providerId="ADAL" clId="{33B59423-A6E0-2E44-B20E-5348A2246811}" dt="2024-06-03T15:31:59.292" v="3146" actId="207"/>
          <ac:spMkLst>
            <pc:docMk/>
            <pc:sldMk cId="236268090" sldId="284"/>
            <ac:spMk id="6" creationId="{60ADABA7-7EC4-C041-4275-0E438CC72FCC}"/>
          </ac:spMkLst>
        </pc:spChg>
      </pc:sldChg>
      <pc:sldChg chg="addSp modSp add mod modAnim modNotesTx">
        <pc:chgData name="Sikking, M.A. (Maurits)" userId="664fd9ea-56ff-4400-803d-d0dd756e2636" providerId="ADAL" clId="{33B59423-A6E0-2E44-B20E-5348A2246811}" dt="2024-06-03T15:33:58.053" v="3156"/>
        <pc:sldMkLst>
          <pc:docMk/>
          <pc:sldMk cId="2266959652" sldId="285"/>
        </pc:sldMkLst>
        <pc:spChg chg="mod">
          <ac:chgData name="Sikking, M.A. (Maurits)" userId="664fd9ea-56ff-4400-803d-d0dd756e2636" providerId="ADAL" clId="{33B59423-A6E0-2E44-B20E-5348A2246811}" dt="2024-06-02T19:28:35.930" v="2498" actId="207"/>
          <ac:spMkLst>
            <pc:docMk/>
            <pc:sldMk cId="2266959652" sldId="285"/>
            <ac:spMk id="3" creationId="{1318A1FA-4E15-191B-9EA6-1958C67707DC}"/>
          </ac:spMkLst>
        </pc:spChg>
        <pc:spChg chg="add mod">
          <ac:chgData name="Sikking, M.A. (Maurits)" userId="664fd9ea-56ff-4400-803d-d0dd756e2636" providerId="ADAL" clId="{33B59423-A6E0-2E44-B20E-5348A2246811}" dt="2024-06-03T15:33:23.264" v="3155" actId="207"/>
          <ac:spMkLst>
            <pc:docMk/>
            <pc:sldMk cId="2266959652" sldId="285"/>
            <ac:spMk id="5" creationId="{CE83A0FE-7B38-182B-C42C-CA14ECFF2700}"/>
          </ac:spMkLst>
        </pc:spChg>
      </pc:sldChg>
      <pc:sldChg chg="addSp modSp add mod">
        <pc:chgData name="Sikking, M.A. (Maurits)" userId="664fd9ea-56ff-4400-803d-d0dd756e2636" providerId="ADAL" clId="{33B59423-A6E0-2E44-B20E-5348A2246811}" dt="2024-06-02T13:09:07.028" v="1013"/>
        <pc:sldMkLst>
          <pc:docMk/>
          <pc:sldMk cId="1894465388" sldId="4382"/>
        </pc:sldMkLst>
        <pc:spChg chg="mod">
          <ac:chgData name="Sikking, M.A. (Maurits)" userId="664fd9ea-56ff-4400-803d-d0dd756e2636" providerId="ADAL" clId="{33B59423-A6E0-2E44-B20E-5348A2246811}" dt="2024-06-02T13:06:38.852" v="871" actId="20577"/>
          <ac:spMkLst>
            <pc:docMk/>
            <pc:sldMk cId="1894465388" sldId="4382"/>
            <ac:spMk id="2" creationId="{0DCD6919-2671-4180-B0A7-12AA1F3CC2BC}"/>
          </ac:spMkLst>
        </pc:spChg>
        <pc:picChg chg="add mod">
          <ac:chgData name="Sikking, M.A. (Maurits)" userId="664fd9ea-56ff-4400-803d-d0dd756e2636" providerId="ADAL" clId="{33B59423-A6E0-2E44-B20E-5348A2246811}" dt="2024-06-02T13:09:07.028" v="1013"/>
          <ac:picMkLst>
            <pc:docMk/>
            <pc:sldMk cId="1894465388" sldId="4382"/>
            <ac:picMk id="5" creationId="{14A30910-0FA2-B424-B1C0-B34B6675316B}"/>
          </ac:picMkLst>
        </pc:picChg>
      </pc:sldChg>
      <pc:sldChg chg="addSp modSp add mod">
        <pc:chgData name="Sikking, M.A. (Maurits)" userId="664fd9ea-56ff-4400-803d-d0dd756e2636" providerId="ADAL" clId="{33B59423-A6E0-2E44-B20E-5348A2246811}" dt="2024-06-02T13:09:10.729" v="1014"/>
        <pc:sldMkLst>
          <pc:docMk/>
          <pc:sldMk cId="3962487225" sldId="4383"/>
        </pc:sldMkLst>
        <pc:spChg chg="mod">
          <ac:chgData name="Sikking, M.A. (Maurits)" userId="664fd9ea-56ff-4400-803d-d0dd756e2636" providerId="ADAL" clId="{33B59423-A6E0-2E44-B20E-5348A2246811}" dt="2024-06-02T13:07:29.963" v="972" actId="255"/>
          <ac:spMkLst>
            <pc:docMk/>
            <pc:sldMk cId="3962487225" sldId="4383"/>
            <ac:spMk id="2" creationId="{0DCD6919-2671-4180-B0A7-12AA1F3CC2BC}"/>
          </ac:spMkLst>
        </pc:spChg>
        <pc:picChg chg="add mod">
          <ac:chgData name="Sikking, M.A. (Maurits)" userId="664fd9ea-56ff-4400-803d-d0dd756e2636" providerId="ADAL" clId="{33B59423-A6E0-2E44-B20E-5348A2246811}" dt="2024-06-02T13:09:10.729" v="1014"/>
          <ac:picMkLst>
            <pc:docMk/>
            <pc:sldMk cId="3962487225" sldId="4383"/>
            <ac:picMk id="12" creationId="{5AE2EA03-EC2F-6B3A-4F5C-78A416579AFB}"/>
          </ac:picMkLst>
        </pc:picChg>
      </pc:sldChg>
      <pc:sldChg chg="addSp delSp modSp add mod modShow">
        <pc:chgData name="Sikking, M.A. (Maurits)" userId="664fd9ea-56ff-4400-803d-d0dd756e2636" providerId="ADAL" clId="{33B59423-A6E0-2E44-B20E-5348A2246811}" dt="2024-06-02T19:29:55.861" v="2499" actId="729"/>
        <pc:sldMkLst>
          <pc:docMk/>
          <pc:sldMk cId="3029977414" sldId="4386"/>
        </pc:sldMkLst>
        <pc:spChg chg="mod">
          <ac:chgData name="Sikking, M.A. (Maurits)" userId="664fd9ea-56ff-4400-803d-d0dd756e2636" providerId="ADAL" clId="{33B59423-A6E0-2E44-B20E-5348A2246811}" dt="2024-06-02T13:09:00.557" v="1010" actId="1035"/>
          <ac:spMkLst>
            <pc:docMk/>
            <pc:sldMk cId="3029977414" sldId="4386"/>
            <ac:spMk id="2" creationId="{0DCD6919-2671-4180-B0A7-12AA1F3CC2BC}"/>
          </ac:spMkLst>
        </pc:spChg>
        <pc:spChg chg="mod">
          <ac:chgData name="Sikking, M.A. (Maurits)" userId="664fd9ea-56ff-4400-803d-d0dd756e2636" providerId="ADAL" clId="{33B59423-A6E0-2E44-B20E-5348A2246811}" dt="2024-06-02T13:09:00.557" v="1010" actId="1035"/>
          <ac:spMkLst>
            <pc:docMk/>
            <pc:sldMk cId="3029977414" sldId="4386"/>
            <ac:spMk id="35" creationId="{8DD06D6A-53E6-E4DE-4132-7C04AA9B778F}"/>
          </ac:spMkLst>
        </pc:spChg>
        <pc:spChg chg="mod">
          <ac:chgData name="Sikking, M.A. (Maurits)" userId="664fd9ea-56ff-4400-803d-d0dd756e2636" providerId="ADAL" clId="{33B59423-A6E0-2E44-B20E-5348A2246811}" dt="2024-06-02T13:09:00.557" v="1010" actId="1035"/>
          <ac:spMkLst>
            <pc:docMk/>
            <pc:sldMk cId="3029977414" sldId="4386"/>
            <ac:spMk id="37" creationId="{B0F69089-30CE-82B5-0AC3-3E855F77ECE9}"/>
          </ac:spMkLst>
        </pc:spChg>
        <pc:spChg chg="mod">
          <ac:chgData name="Sikking, M.A. (Maurits)" userId="664fd9ea-56ff-4400-803d-d0dd756e2636" providerId="ADAL" clId="{33B59423-A6E0-2E44-B20E-5348A2246811}" dt="2024-06-02T13:09:00.557" v="1010" actId="1035"/>
          <ac:spMkLst>
            <pc:docMk/>
            <pc:sldMk cId="3029977414" sldId="4386"/>
            <ac:spMk id="38" creationId="{69BCF72D-F585-B3BF-4C03-4CCA96447792}"/>
          </ac:spMkLst>
        </pc:spChg>
        <pc:grpChg chg="mod">
          <ac:chgData name="Sikking, M.A. (Maurits)" userId="664fd9ea-56ff-4400-803d-d0dd756e2636" providerId="ADAL" clId="{33B59423-A6E0-2E44-B20E-5348A2246811}" dt="2024-06-02T13:09:00.557" v="1010" actId="1035"/>
          <ac:grpSpMkLst>
            <pc:docMk/>
            <pc:sldMk cId="3029977414" sldId="4386"/>
            <ac:grpSpMk id="9" creationId="{12A8AE5F-FF0D-A19B-8091-793B561C7AB5}"/>
          </ac:grpSpMkLst>
        </pc:grpChg>
        <pc:grpChg chg="mod">
          <ac:chgData name="Sikking, M.A. (Maurits)" userId="664fd9ea-56ff-4400-803d-d0dd756e2636" providerId="ADAL" clId="{33B59423-A6E0-2E44-B20E-5348A2246811}" dt="2024-06-02T13:09:00.557" v="1010" actId="1035"/>
          <ac:grpSpMkLst>
            <pc:docMk/>
            <pc:sldMk cId="3029977414" sldId="4386"/>
            <ac:grpSpMk id="15" creationId="{01E30BDC-7EDE-C4BD-766E-92E09B4592AA}"/>
          </ac:grpSpMkLst>
        </pc:grpChg>
        <pc:grpChg chg="mod">
          <ac:chgData name="Sikking, M.A. (Maurits)" userId="664fd9ea-56ff-4400-803d-d0dd756e2636" providerId="ADAL" clId="{33B59423-A6E0-2E44-B20E-5348A2246811}" dt="2024-06-02T13:09:00.557" v="1010" actId="1035"/>
          <ac:grpSpMkLst>
            <pc:docMk/>
            <pc:sldMk cId="3029977414" sldId="4386"/>
            <ac:grpSpMk id="16" creationId="{AE22A805-BD5F-6D4D-0EF8-34972AFC38E0}"/>
          </ac:grpSpMkLst>
        </pc:grpChg>
        <pc:picChg chg="mod">
          <ac:chgData name="Sikking, M.A. (Maurits)" userId="664fd9ea-56ff-4400-803d-d0dd756e2636" providerId="ADAL" clId="{33B59423-A6E0-2E44-B20E-5348A2246811}" dt="2024-06-02T13:09:00.557" v="1010" actId="1035"/>
          <ac:picMkLst>
            <pc:docMk/>
            <pc:sldMk cId="3029977414" sldId="4386"/>
            <ac:picMk id="3" creationId="{B4B3E8B9-DC22-49E1-C7BB-4F9AF59CC2E4}"/>
          </ac:picMkLst>
        </pc:picChg>
        <pc:picChg chg="add mod">
          <ac:chgData name="Sikking, M.A. (Maurits)" userId="664fd9ea-56ff-4400-803d-d0dd756e2636" providerId="ADAL" clId="{33B59423-A6E0-2E44-B20E-5348A2246811}" dt="2024-06-02T13:08:19.606" v="979"/>
          <ac:picMkLst>
            <pc:docMk/>
            <pc:sldMk cId="3029977414" sldId="4386"/>
            <ac:picMk id="6" creationId="{6B25E15D-FE4A-9639-AC61-748842CBFC3B}"/>
          </ac:picMkLst>
        </pc:picChg>
        <pc:picChg chg="add del mod">
          <ac:chgData name="Sikking, M.A. (Maurits)" userId="664fd9ea-56ff-4400-803d-d0dd756e2636" providerId="ADAL" clId="{33B59423-A6E0-2E44-B20E-5348A2246811}" dt="2024-06-02T13:08:47.228" v="984" actId="478"/>
          <ac:picMkLst>
            <pc:docMk/>
            <pc:sldMk cId="3029977414" sldId="4386"/>
            <ac:picMk id="8" creationId="{AE099008-94E3-38FD-DD78-ECD56069BA92}"/>
          </ac:picMkLst>
        </pc:picChg>
        <pc:picChg chg="add mod">
          <ac:chgData name="Sikking, M.A. (Maurits)" userId="664fd9ea-56ff-4400-803d-d0dd756e2636" providerId="ADAL" clId="{33B59423-A6E0-2E44-B20E-5348A2246811}" dt="2024-06-02T13:08:55.968" v="996" actId="1076"/>
          <ac:picMkLst>
            <pc:docMk/>
            <pc:sldMk cId="3029977414" sldId="4386"/>
            <ac:picMk id="11" creationId="{686785F4-E66B-0E74-C71F-83070A4C370B}"/>
          </ac:picMkLst>
        </pc:picChg>
        <pc:picChg chg="add mod">
          <ac:chgData name="Sikking, M.A. (Maurits)" userId="664fd9ea-56ff-4400-803d-d0dd756e2636" providerId="ADAL" clId="{33B59423-A6E0-2E44-B20E-5348A2246811}" dt="2024-06-02T13:09:05.158" v="1012" actId="1076"/>
          <ac:picMkLst>
            <pc:docMk/>
            <pc:sldMk cId="3029977414" sldId="4386"/>
            <ac:picMk id="17" creationId="{E03DDDAF-731F-C046-B548-38790C684856}"/>
          </ac:picMkLst>
        </pc:picChg>
        <pc:picChg chg="add mod">
          <ac:chgData name="Sikking, M.A. (Maurits)" userId="664fd9ea-56ff-4400-803d-d0dd756e2636" providerId="ADAL" clId="{33B59423-A6E0-2E44-B20E-5348A2246811}" dt="2024-06-02T13:09:20.572" v="1015"/>
          <ac:picMkLst>
            <pc:docMk/>
            <pc:sldMk cId="3029977414" sldId="4386"/>
            <ac:picMk id="18" creationId="{59416ADF-634D-E6C1-FB2B-FFB5FE7C4106}"/>
          </ac:picMkLst>
        </pc:picChg>
      </pc:sldChg>
      <pc:sldChg chg="addSp modSp add mod">
        <pc:chgData name="Sikking, M.A. (Maurits)" userId="664fd9ea-56ff-4400-803d-d0dd756e2636" providerId="ADAL" clId="{33B59423-A6E0-2E44-B20E-5348A2246811}" dt="2024-06-02T13:08:16.647" v="978" actId="1076"/>
        <pc:sldMkLst>
          <pc:docMk/>
          <pc:sldMk cId="3649676900" sldId="4387"/>
        </pc:sldMkLst>
        <pc:spChg chg="mod">
          <ac:chgData name="Sikking, M.A. (Maurits)" userId="664fd9ea-56ff-4400-803d-d0dd756e2636" providerId="ADAL" clId="{33B59423-A6E0-2E44-B20E-5348A2246811}" dt="2024-06-02T13:05:33.470" v="632" actId="166"/>
          <ac:spMkLst>
            <pc:docMk/>
            <pc:sldMk cId="3649676900" sldId="4387"/>
            <ac:spMk id="2" creationId="{0DCD6919-2671-4180-B0A7-12AA1F3CC2BC}"/>
          </ac:spMkLst>
        </pc:spChg>
        <pc:picChg chg="add mod">
          <ac:chgData name="Sikking, M.A. (Maurits)" userId="664fd9ea-56ff-4400-803d-d0dd756e2636" providerId="ADAL" clId="{33B59423-A6E0-2E44-B20E-5348A2246811}" dt="2024-06-02T13:08:16.647" v="978" actId="1076"/>
          <ac:picMkLst>
            <pc:docMk/>
            <pc:sldMk cId="3649676900" sldId="4387"/>
            <ac:picMk id="4" creationId="{BF3862B3-C8CA-55BD-8C87-0D741ABBC93D}"/>
          </ac:picMkLst>
        </pc:picChg>
      </pc:sldChg>
      <pc:sldChg chg="addSp delSp modSp add mod">
        <pc:chgData name="Sikking, M.A. (Maurits)" userId="664fd9ea-56ff-4400-803d-d0dd756e2636" providerId="ADAL" clId="{33B59423-A6E0-2E44-B20E-5348A2246811}" dt="2024-06-03T15:38:27.521" v="3162" actId="20577"/>
        <pc:sldMkLst>
          <pc:docMk/>
          <pc:sldMk cId="1893199890" sldId="4388"/>
        </pc:sldMkLst>
        <pc:spChg chg="mod">
          <ac:chgData name="Sikking, M.A. (Maurits)" userId="664fd9ea-56ff-4400-803d-d0dd756e2636" providerId="ADAL" clId="{33B59423-A6E0-2E44-B20E-5348A2246811}" dt="2024-06-02T13:15:47.717" v="1590" actId="20577"/>
          <ac:spMkLst>
            <pc:docMk/>
            <pc:sldMk cId="1893199890" sldId="4388"/>
            <ac:spMk id="2" creationId="{287B0CDB-EB88-2C4F-A394-CABE18070A2B}"/>
          </ac:spMkLst>
        </pc:spChg>
        <pc:spChg chg="mod">
          <ac:chgData name="Sikking, M.A. (Maurits)" userId="664fd9ea-56ff-4400-803d-d0dd756e2636" providerId="ADAL" clId="{33B59423-A6E0-2E44-B20E-5348A2246811}" dt="2024-06-03T15:38:27.521" v="3162" actId="20577"/>
          <ac:spMkLst>
            <pc:docMk/>
            <pc:sldMk cId="1893199890" sldId="4388"/>
            <ac:spMk id="3" creationId="{1318A1FA-4E15-191B-9EA6-1958C67707DC}"/>
          </ac:spMkLst>
        </pc:spChg>
        <pc:picChg chg="add del mod">
          <ac:chgData name="Sikking, M.A. (Maurits)" userId="664fd9ea-56ff-4400-803d-d0dd756e2636" providerId="ADAL" clId="{33B59423-A6E0-2E44-B20E-5348A2246811}" dt="2024-06-02T13:31:41.846" v="1798" actId="478"/>
          <ac:picMkLst>
            <pc:docMk/>
            <pc:sldMk cId="1893199890" sldId="4388"/>
            <ac:picMk id="5" creationId="{D14238D7-FB0A-3CED-A752-DAAEC802F6DF}"/>
          </ac:picMkLst>
        </pc:picChg>
        <pc:picChg chg="add del mod">
          <ac:chgData name="Sikking, M.A. (Maurits)" userId="664fd9ea-56ff-4400-803d-d0dd756e2636" providerId="ADAL" clId="{33B59423-A6E0-2E44-B20E-5348A2246811}" dt="2024-06-02T13:31:40.889" v="1797" actId="478"/>
          <ac:picMkLst>
            <pc:docMk/>
            <pc:sldMk cId="1893199890" sldId="4388"/>
            <ac:picMk id="7" creationId="{C0492C67-BF11-580D-FA0B-F6C7EE54F4A0}"/>
          </ac:picMkLst>
        </pc:picChg>
      </pc:sldChg>
      <pc:sldChg chg="add">
        <pc:chgData name="Sikking, M.A. (Maurits)" userId="664fd9ea-56ff-4400-803d-d0dd756e2636" providerId="ADAL" clId="{33B59423-A6E0-2E44-B20E-5348A2246811}" dt="2024-06-02T19:12:21.526" v="2489"/>
        <pc:sldMkLst>
          <pc:docMk/>
          <pc:sldMk cId="158901008" sldId="4389"/>
        </pc:sldMkLst>
      </pc:sldChg>
      <pc:sldChg chg="addSp delSp modSp add del mod">
        <pc:chgData name="Sikking, M.A. (Maurits)" userId="664fd9ea-56ff-4400-803d-d0dd756e2636" providerId="ADAL" clId="{33B59423-A6E0-2E44-B20E-5348A2246811}" dt="2024-06-02T19:12:13.341" v="2488" actId="2696"/>
        <pc:sldMkLst>
          <pc:docMk/>
          <pc:sldMk cId="1309567667" sldId="4389"/>
        </pc:sldMkLst>
        <pc:spChg chg="del">
          <ac:chgData name="Sikking, M.A. (Maurits)" userId="664fd9ea-56ff-4400-803d-d0dd756e2636" providerId="ADAL" clId="{33B59423-A6E0-2E44-B20E-5348A2246811}" dt="2024-06-02T13:33:40.472" v="1906" actId="478"/>
          <ac:spMkLst>
            <pc:docMk/>
            <pc:sldMk cId="1309567667" sldId="4389"/>
            <ac:spMk id="2" creationId="{287B0CDB-EB88-2C4F-A394-CABE18070A2B}"/>
          </ac:spMkLst>
        </pc:spChg>
        <pc:spChg chg="del">
          <ac:chgData name="Sikking, M.A. (Maurits)" userId="664fd9ea-56ff-4400-803d-d0dd756e2636" providerId="ADAL" clId="{33B59423-A6E0-2E44-B20E-5348A2246811}" dt="2024-06-02T13:33:38.451" v="1905" actId="478"/>
          <ac:spMkLst>
            <pc:docMk/>
            <pc:sldMk cId="1309567667" sldId="4389"/>
            <ac:spMk id="3" creationId="{1318A1FA-4E15-191B-9EA6-1958C67707DC}"/>
          </ac:spMkLst>
        </pc:spChg>
        <pc:spChg chg="add del mod">
          <ac:chgData name="Sikking, M.A. (Maurits)" userId="664fd9ea-56ff-4400-803d-d0dd756e2636" providerId="ADAL" clId="{33B59423-A6E0-2E44-B20E-5348A2246811}" dt="2024-06-02T13:33:43.257" v="1907" actId="478"/>
          <ac:spMkLst>
            <pc:docMk/>
            <pc:sldMk cId="1309567667" sldId="4389"/>
            <ac:spMk id="6" creationId="{D4CBA8FD-0335-C615-AB8E-2F78F6130C8C}"/>
          </ac:spMkLst>
        </pc:spChg>
        <pc:spChg chg="add del mod">
          <ac:chgData name="Sikking, M.A. (Maurits)" userId="664fd9ea-56ff-4400-803d-d0dd756e2636" providerId="ADAL" clId="{33B59423-A6E0-2E44-B20E-5348A2246811}" dt="2024-06-02T13:33:43.257" v="1907" actId="478"/>
          <ac:spMkLst>
            <pc:docMk/>
            <pc:sldMk cId="1309567667" sldId="4389"/>
            <ac:spMk id="9" creationId="{AEA36020-F754-0E97-176E-F8CA444C612E}"/>
          </ac:spMkLst>
        </pc:spChg>
        <pc:picChg chg="mod">
          <ac:chgData name="Sikking, M.A. (Maurits)" userId="664fd9ea-56ff-4400-803d-d0dd756e2636" providerId="ADAL" clId="{33B59423-A6E0-2E44-B20E-5348A2246811}" dt="2024-06-02T13:35:11.397" v="1966" actId="1037"/>
          <ac:picMkLst>
            <pc:docMk/>
            <pc:sldMk cId="1309567667" sldId="4389"/>
            <ac:picMk id="5" creationId="{D14238D7-FB0A-3CED-A752-DAAEC802F6DF}"/>
          </ac:picMkLst>
        </pc:picChg>
        <pc:picChg chg="mod">
          <ac:chgData name="Sikking, M.A. (Maurits)" userId="664fd9ea-56ff-4400-803d-d0dd756e2636" providerId="ADAL" clId="{33B59423-A6E0-2E44-B20E-5348A2246811}" dt="2024-06-02T13:34:57.667" v="1923" actId="1076"/>
          <ac:picMkLst>
            <pc:docMk/>
            <pc:sldMk cId="1309567667" sldId="4389"/>
            <ac:picMk id="7" creationId="{C0492C67-BF11-580D-FA0B-F6C7EE54F4A0}"/>
          </ac:picMkLst>
        </pc:picChg>
        <pc:picChg chg="add mod">
          <ac:chgData name="Sikking, M.A. (Maurits)" userId="664fd9ea-56ff-4400-803d-d0dd756e2636" providerId="ADAL" clId="{33B59423-A6E0-2E44-B20E-5348A2246811}" dt="2024-06-02T13:35:11.397" v="1966" actId="1037"/>
          <ac:picMkLst>
            <pc:docMk/>
            <pc:sldMk cId="1309567667" sldId="4389"/>
            <ac:picMk id="11" creationId="{B1981216-2F3F-D429-A94A-9FDC66AF0FBF}"/>
          </ac:picMkLst>
        </pc:picChg>
      </pc:sldChg>
      <pc:sldChg chg="modSp add mod">
        <pc:chgData name="Sikking, M.A. (Maurits)" userId="664fd9ea-56ff-4400-803d-d0dd756e2636" providerId="ADAL" clId="{33B59423-A6E0-2E44-B20E-5348A2246811}" dt="2024-06-03T15:38:23.388" v="3159" actId="20577"/>
        <pc:sldMkLst>
          <pc:docMk/>
          <pc:sldMk cId="2915586360" sldId="4390"/>
        </pc:sldMkLst>
        <pc:spChg chg="mod">
          <ac:chgData name="Sikking, M.A. (Maurits)" userId="664fd9ea-56ff-4400-803d-d0dd756e2636" providerId="ADAL" clId="{33B59423-A6E0-2E44-B20E-5348A2246811}" dt="2024-06-03T15:38:23.388" v="3159" actId="20577"/>
          <ac:spMkLst>
            <pc:docMk/>
            <pc:sldMk cId="2915586360" sldId="4390"/>
            <ac:spMk id="3" creationId="{1318A1FA-4E15-191B-9EA6-1958C67707DC}"/>
          </ac:spMkLst>
        </pc:spChg>
      </pc:sldChg>
      <pc:sldChg chg="modSp add mod">
        <pc:chgData name="Sikking, M.A. (Maurits)" userId="664fd9ea-56ff-4400-803d-d0dd756e2636" providerId="ADAL" clId="{33B59423-A6E0-2E44-B20E-5348A2246811}" dt="2024-06-03T15:38:29.862" v="3165" actId="20577"/>
        <pc:sldMkLst>
          <pc:docMk/>
          <pc:sldMk cId="1530404714" sldId="4391"/>
        </pc:sldMkLst>
        <pc:spChg chg="mod">
          <ac:chgData name="Sikking, M.A. (Maurits)" userId="664fd9ea-56ff-4400-803d-d0dd756e2636" providerId="ADAL" clId="{33B59423-A6E0-2E44-B20E-5348A2246811}" dt="2024-06-03T15:38:29.862" v="3165" actId="20577"/>
          <ac:spMkLst>
            <pc:docMk/>
            <pc:sldMk cId="1530404714" sldId="4391"/>
            <ac:spMk id="3" creationId="{1318A1FA-4E15-191B-9EA6-1958C67707DC}"/>
          </ac:spMkLst>
        </pc:spChg>
      </pc:sldChg>
      <pc:sldChg chg="modSp add del mod">
        <pc:chgData name="Sikking, M.A. (Maurits)" userId="664fd9ea-56ff-4400-803d-d0dd756e2636" providerId="ADAL" clId="{33B59423-A6E0-2E44-B20E-5348A2246811}" dt="2024-06-03T15:39:00.238" v="3169" actId="2696"/>
        <pc:sldMkLst>
          <pc:docMk/>
          <pc:sldMk cId="4253548141" sldId="4392"/>
        </pc:sldMkLst>
        <pc:spChg chg="mod">
          <ac:chgData name="Sikking, M.A. (Maurits)" userId="664fd9ea-56ff-4400-803d-d0dd756e2636" providerId="ADAL" clId="{33B59423-A6E0-2E44-B20E-5348A2246811}" dt="2024-06-03T15:38:32.856" v="3168" actId="20577"/>
          <ac:spMkLst>
            <pc:docMk/>
            <pc:sldMk cId="4253548141" sldId="4392"/>
            <ac:spMk id="3" creationId="{1318A1FA-4E15-191B-9EA6-1958C67707DC}"/>
          </ac:spMkLst>
        </pc:spChg>
      </pc:sldChg>
      <pc:sldChg chg="modSp add mod">
        <pc:chgData name="Sikking, M.A. (Maurits)" userId="664fd9ea-56ff-4400-803d-d0dd756e2636" providerId="ADAL" clId="{33B59423-A6E0-2E44-B20E-5348A2246811}" dt="2024-06-02T13:38:00.398" v="1969" actId="207"/>
        <pc:sldMkLst>
          <pc:docMk/>
          <pc:sldMk cId="359964235" sldId="4393"/>
        </pc:sldMkLst>
        <pc:spChg chg="mod">
          <ac:chgData name="Sikking, M.A. (Maurits)" userId="664fd9ea-56ff-4400-803d-d0dd756e2636" providerId="ADAL" clId="{33B59423-A6E0-2E44-B20E-5348A2246811}" dt="2024-06-02T13:38:00.398" v="1969" actId="207"/>
          <ac:spMkLst>
            <pc:docMk/>
            <pc:sldMk cId="359964235" sldId="4393"/>
            <ac:spMk id="3" creationId="{1318A1FA-4E15-191B-9EA6-1958C67707DC}"/>
          </ac:spMkLst>
        </pc:spChg>
      </pc:sldChg>
      <pc:sldChg chg="modSp new del mod">
        <pc:chgData name="Sikking, M.A. (Maurits)" userId="664fd9ea-56ff-4400-803d-d0dd756e2636" providerId="ADAL" clId="{33B59423-A6E0-2E44-B20E-5348A2246811}" dt="2024-06-02T17:58:12.916" v="2047" actId="2696"/>
        <pc:sldMkLst>
          <pc:docMk/>
          <pc:sldMk cId="4075535549" sldId="4394"/>
        </pc:sldMkLst>
        <pc:spChg chg="mod">
          <ac:chgData name="Sikking, M.A. (Maurits)" userId="664fd9ea-56ff-4400-803d-d0dd756e2636" providerId="ADAL" clId="{33B59423-A6E0-2E44-B20E-5348A2246811}" dt="2024-06-02T17:56:33.694" v="2041" actId="20577"/>
          <ac:spMkLst>
            <pc:docMk/>
            <pc:sldMk cId="4075535549" sldId="4394"/>
            <ac:spMk id="2" creationId="{2F6E7C2C-D5EE-F3A5-4111-2C6DE15F49B3}"/>
          </ac:spMkLst>
        </pc:spChg>
      </pc:sldChg>
      <pc:sldChg chg="modSp add mod">
        <pc:chgData name="Sikking, M.A. (Maurits)" userId="664fd9ea-56ff-4400-803d-d0dd756e2636" providerId="ADAL" clId="{33B59423-A6E0-2E44-B20E-5348A2246811}" dt="2024-06-02T17:58:15.702" v="2049" actId="27636"/>
        <pc:sldMkLst>
          <pc:docMk/>
          <pc:sldMk cId="1740291043" sldId="4395"/>
        </pc:sldMkLst>
        <pc:spChg chg="mod">
          <ac:chgData name="Sikking, M.A. (Maurits)" userId="664fd9ea-56ff-4400-803d-d0dd756e2636" providerId="ADAL" clId="{33B59423-A6E0-2E44-B20E-5348A2246811}" dt="2024-06-02T17:58:15.702" v="2049" actId="27636"/>
          <ac:spMkLst>
            <pc:docMk/>
            <pc:sldMk cId="1740291043" sldId="4395"/>
            <ac:spMk id="6" creationId="{8A5D5BB7-E991-254A-BE58-AFA9F2A4F6C2}"/>
          </ac:spMkLst>
        </pc:spChg>
      </pc:sldChg>
      <pc:sldChg chg="modSp add mod modNotesTx">
        <pc:chgData name="Sikking, M.A. (Maurits)" userId="664fd9ea-56ff-4400-803d-d0dd756e2636" providerId="ADAL" clId="{33B59423-A6E0-2E44-B20E-5348A2246811}" dt="2024-06-02T17:58:36.142" v="2055" actId="20577"/>
        <pc:sldMkLst>
          <pc:docMk/>
          <pc:sldMk cId="1614404674" sldId="4396"/>
        </pc:sldMkLst>
        <pc:spChg chg="mod">
          <ac:chgData name="Sikking, M.A. (Maurits)" userId="664fd9ea-56ff-4400-803d-d0dd756e2636" providerId="ADAL" clId="{33B59423-A6E0-2E44-B20E-5348A2246811}" dt="2024-06-02T17:58:19.234" v="2050" actId="14100"/>
          <ac:spMkLst>
            <pc:docMk/>
            <pc:sldMk cId="1614404674" sldId="4396"/>
            <ac:spMk id="6" creationId="{8A5D5BB7-E991-254A-BE58-AFA9F2A4F6C2}"/>
          </ac:spMkLst>
        </pc:spChg>
      </pc:sldChg>
      <pc:sldChg chg="modSp add mod modNotesTx">
        <pc:chgData name="Sikking, M.A. (Maurits)" userId="664fd9ea-56ff-4400-803d-d0dd756e2636" providerId="ADAL" clId="{33B59423-A6E0-2E44-B20E-5348A2246811}" dt="2024-06-02T17:58:33.111" v="2054" actId="20577"/>
        <pc:sldMkLst>
          <pc:docMk/>
          <pc:sldMk cId="1286937252" sldId="4397"/>
        </pc:sldMkLst>
        <pc:spChg chg="mod">
          <ac:chgData name="Sikking, M.A. (Maurits)" userId="664fd9ea-56ff-4400-803d-d0dd756e2636" providerId="ADAL" clId="{33B59423-A6E0-2E44-B20E-5348A2246811}" dt="2024-06-02T17:58:28.904" v="2053" actId="14100"/>
          <ac:spMkLst>
            <pc:docMk/>
            <pc:sldMk cId="1286937252" sldId="4397"/>
            <ac:spMk id="6" creationId="{8A5D5BB7-E991-254A-BE58-AFA9F2A4F6C2}"/>
          </ac:spMkLst>
        </pc:spChg>
      </pc:sldChg>
      <pc:sldChg chg="addSp delSp modSp add del mod">
        <pc:chgData name="Sikking, M.A. (Maurits)" userId="664fd9ea-56ff-4400-803d-d0dd756e2636" providerId="ADAL" clId="{33B59423-A6E0-2E44-B20E-5348A2246811}" dt="2024-06-02T19:47:13.804" v="2706" actId="2696"/>
        <pc:sldMkLst>
          <pc:docMk/>
          <pc:sldMk cId="1892519194" sldId="4398"/>
        </pc:sldMkLst>
        <pc:spChg chg="add del">
          <ac:chgData name="Sikking, M.A. (Maurits)" userId="664fd9ea-56ff-4400-803d-d0dd756e2636" providerId="ADAL" clId="{33B59423-A6E0-2E44-B20E-5348A2246811}" dt="2024-06-02T18:34:45.102" v="2264" actId="478"/>
          <ac:spMkLst>
            <pc:docMk/>
            <pc:sldMk cId="1892519194" sldId="4398"/>
            <ac:spMk id="6" creationId="{EE42D8AF-A2F6-0FA0-E552-57DEA84400CF}"/>
          </ac:spMkLst>
        </pc:spChg>
        <pc:spChg chg="add mod">
          <ac:chgData name="Sikking, M.A. (Maurits)" userId="664fd9ea-56ff-4400-803d-d0dd756e2636" providerId="ADAL" clId="{33B59423-A6E0-2E44-B20E-5348A2246811}" dt="2024-06-02T18:35:32.417" v="2281" actId="1076"/>
          <ac:spMkLst>
            <pc:docMk/>
            <pc:sldMk cId="1892519194" sldId="4398"/>
            <ac:spMk id="8" creationId="{6E352EF7-FF4F-6591-31D1-0A96DAF7816A}"/>
          </ac:spMkLst>
        </pc:spChg>
        <pc:spChg chg="add mod">
          <ac:chgData name="Sikking, M.A. (Maurits)" userId="664fd9ea-56ff-4400-803d-d0dd756e2636" providerId="ADAL" clId="{33B59423-A6E0-2E44-B20E-5348A2246811}" dt="2024-06-02T18:35:43.450" v="2287" actId="1038"/>
          <ac:spMkLst>
            <pc:docMk/>
            <pc:sldMk cId="1892519194" sldId="4398"/>
            <ac:spMk id="9" creationId="{F01F1B13-E46F-258A-ADF1-B4E2053C24A3}"/>
          </ac:spMkLst>
        </pc:spChg>
        <pc:spChg chg="add mod">
          <ac:chgData name="Sikking, M.A. (Maurits)" userId="664fd9ea-56ff-4400-803d-d0dd756e2636" providerId="ADAL" clId="{33B59423-A6E0-2E44-B20E-5348A2246811}" dt="2024-06-02T18:36:23.867" v="2294" actId="1038"/>
          <ac:spMkLst>
            <pc:docMk/>
            <pc:sldMk cId="1892519194" sldId="4398"/>
            <ac:spMk id="10" creationId="{7C58130F-88C3-6BC3-3395-4DF3B89E1F17}"/>
          </ac:spMkLst>
        </pc:spChg>
        <pc:spChg chg="add mod">
          <ac:chgData name="Sikking, M.A. (Maurits)" userId="664fd9ea-56ff-4400-803d-d0dd756e2636" providerId="ADAL" clId="{33B59423-A6E0-2E44-B20E-5348A2246811}" dt="2024-06-02T18:36:05.072" v="2293" actId="14100"/>
          <ac:spMkLst>
            <pc:docMk/>
            <pc:sldMk cId="1892519194" sldId="4398"/>
            <ac:spMk id="11" creationId="{1399AEED-8699-77DB-44CE-6CC1F70101A7}"/>
          </ac:spMkLst>
        </pc:spChg>
        <pc:picChg chg="mod">
          <ac:chgData name="Sikking, M.A. (Maurits)" userId="664fd9ea-56ff-4400-803d-d0dd756e2636" providerId="ADAL" clId="{33B59423-A6E0-2E44-B20E-5348A2246811}" dt="2024-06-02T18:35:00.942" v="2267" actId="29295"/>
          <ac:picMkLst>
            <pc:docMk/>
            <pc:sldMk cId="1892519194" sldId="4398"/>
            <ac:picMk id="3" creationId="{9A8AAFFB-4856-F018-9F95-E2A876F40130}"/>
          </ac:picMkLst>
        </pc:picChg>
      </pc:sldChg>
      <pc:sldChg chg="modSp add del mod">
        <pc:chgData name="Sikking, M.A. (Maurits)" userId="664fd9ea-56ff-4400-803d-d0dd756e2636" providerId="ADAL" clId="{33B59423-A6E0-2E44-B20E-5348A2246811}" dt="2024-06-02T18:28:25.103" v="2123" actId="2696"/>
        <pc:sldMkLst>
          <pc:docMk/>
          <pc:sldMk cId="3862278549" sldId="4398"/>
        </pc:sldMkLst>
        <pc:spChg chg="mod">
          <ac:chgData name="Sikking, M.A. (Maurits)" userId="664fd9ea-56ff-4400-803d-d0dd756e2636" providerId="ADAL" clId="{33B59423-A6E0-2E44-B20E-5348A2246811}" dt="2024-06-02T18:28:00.194" v="2121" actId="20577"/>
          <ac:spMkLst>
            <pc:docMk/>
            <pc:sldMk cId="3862278549" sldId="4398"/>
            <ac:spMk id="3" creationId="{1318A1FA-4E15-191B-9EA6-1958C67707DC}"/>
          </ac:spMkLst>
        </pc:spChg>
      </pc:sldChg>
      <pc:sldChg chg="modSp add del mod">
        <pc:chgData name="Sikking, M.A. (Maurits)" userId="664fd9ea-56ff-4400-803d-d0dd756e2636" providerId="ADAL" clId="{33B59423-A6E0-2E44-B20E-5348A2246811}" dt="2024-06-02T18:30:21.084" v="2206" actId="2696"/>
        <pc:sldMkLst>
          <pc:docMk/>
          <pc:sldMk cId="3878764554" sldId="4399"/>
        </pc:sldMkLst>
        <pc:spChg chg="mod">
          <ac:chgData name="Sikking, M.A. (Maurits)" userId="664fd9ea-56ff-4400-803d-d0dd756e2636" providerId="ADAL" clId="{33B59423-A6E0-2E44-B20E-5348A2246811}" dt="2024-06-02T18:30:05.269" v="2205" actId="6549"/>
          <ac:spMkLst>
            <pc:docMk/>
            <pc:sldMk cId="3878764554" sldId="4399"/>
            <ac:spMk id="3" creationId="{1318A1FA-4E15-191B-9EA6-1958C67707DC}"/>
          </ac:spMkLst>
        </pc:spChg>
      </pc:sldChg>
      <pc:sldChg chg="delSp modSp add mod">
        <pc:chgData name="Sikking, M.A. (Maurits)" userId="664fd9ea-56ff-4400-803d-d0dd756e2636" providerId="ADAL" clId="{33B59423-A6E0-2E44-B20E-5348A2246811}" dt="2024-06-02T19:09:56.545" v="2338" actId="20577"/>
        <pc:sldMkLst>
          <pc:docMk/>
          <pc:sldMk cId="4214402044" sldId="4399"/>
        </pc:sldMkLst>
        <pc:spChg chg="mod">
          <ac:chgData name="Sikking, M.A. (Maurits)" userId="664fd9ea-56ff-4400-803d-d0dd756e2636" providerId="ADAL" clId="{33B59423-A6E0-2E44-B20E-5348A2246811}" dt="2024-06-02T19:09:56.545" v="2338" actId="20577"/>
          <ac:spMkLst>
            <pc:docMk/>
            <pc:sldMk cId="4214402044" sldId="4399"/>
            <ac:spMk id="3" creationId="{1318A1FA-4E15-191B-9EA6-1958C67707DC}"/>
          </ac:spMkLst>
        </pc:spChg>
        <pc:picChg chg="del">
          <ac:chgData name="Sikking, M.A. (Maurits)" userId="664fd9ea-56ff-4400-803d-d0dd756e2636" providerId="ADAL" clId="{33B59423-A6E0-2E44-B20E-5348A2246811}" dt="2024-06-02T19:08:42.790" v="2305" actId="478"/>
          <ac:picMkLst>
            <pc:docMk/>
            <pc:sldMk cId="4214402044" sldId="4399"/>
            <ac:picMk id="7" creationId="{B8DB270F-0D87-0105-A094-EE5BEC8AB3A8}"/>
          </ac:picMkLst>
        </pc:picChg>
      </pc:sldChg>
      <pc:sldChg chg="addSp modSp add mod">
        <pc:chgData name="Sikking, M.A. (Maurits)" userId="664fd9ea-56ff-4400-803d-d0dd756e2636" providerId="ADAL" clId="{33B59423-A6E0-2E44-B20E-5348A2246811}" dt="2024-06-02T19:09:43.293" v="2317" actId="14100"/>
        <pc:sldMkLst>
          <pc:docMk/>
          <pc:sldMk cId="1067836906" sldId="4400"/>
        </pc:sldMkLst>
        <pc:spChg chg="add mod">
          <ac:chgData name="Sikking, M.A. (Maurits)" userId="664fd9ea-56ff-4400-803d-d0dd756e2636" providerId="ADAL" clId="{33B59423-A6E0-2E44-B20E-5348A2246811}" dt="2024-06-02T19:09:43.293" v="2317" actId="14100"/>
          <ac:spMkLst>
            <pc:docMk/>
            <pc:sldMk cId="1067836906" sldId="4400"/>
            <ac:spMk id="6" creationId="{1355AF4E-3E2A-EBCB-ED01-3CE6C75AD4A4}"/>
          </ac:spMkLst>
        </pc:spChg>
      </pc:sldChg>
      <pc:sldChg chg="addSp delSp modSp add mod">
        <pc:chgData name="Sikking, M.A. (Maurits)" userId="664fd9ea-56ff-4400-803d-d0dd756e2636" providerId="ADAL" clId="{33B59423-A6E0-2E44-B20E-5348A2246811}" dt="2024-06-02T19:46:33.268" v="2698"/>
        <pc:sldMkLst>
          <pc:docMk/>
          <pc:sldMk cId="2661343647" sldId="4401"/>
        </pc:sldMkLst>
        <pc:spChg chg="add mod">
          <ac:chgData name="Sikking, M.A. (Maurits)" userId="664fd9ea-56ff-4400-803d-d0dd756e2636" providerId="ADAL" clId="{33B59423-A6E0-2E44-B20E-5348A2246811}" dt="2024-06-02T19:44:43.774" v="2676"/>
          <ac:spMkLst>
            <pc:docMk/>
            <pc:sldMk cId="2661343647" sldId="4401"/>
            <ac:spMk id="3" creationId="{A05296FA-908B-71DD-E612-2627F2578E40}"/>
          </ac:spMkLst>
        </pc:spChg>
        <pc:spChg chg="add mod">
          <ac:chgData name="Sikking, M.A. (Maurits)" userId="664fd9ea-56ff-4400-803d-d0dd756e2636" providerId="ADAL" clId="{33B59423-A6E0-2E44-B20E-5348A2246811}" dt="2024-06-02T19:45:53.577" v="2690"/>
          <ac:spMkLst>
            <pc:docMk/>
            <pc:sldMk cId="2661343647" sldId="4401"/>
            <ac:spMk id="4" creationId="{77DFB26A-C39C-59A3-102D-C7FB1C4D8FA3}"/>
          </ac:spMkLst>
        </pc:spChg>
        <pc:spChg chg="add del mod">
          <ac:chgData name="Sikking, M.A. (Maurits)" userId="664fd9ea-56ff-4400-803d-d0dd756e2636" providerId="ADAL" clId="{33B59423-A6E0-2E44-B20E-5348A2246811}" dt="2024-06-02T19:46:24.986" v="2697" actId="478"/>
          <ac:spMkLst>
            <pc:docMk/>
            <pc:sldMk cId="2661343647" sldId="4401"/>
            <ac:spMk id="5" creationId="{0838F9B1-7400-FF98-CF54-0E9154651106}"/>
          </ac:spMkLst>
        </pc:spChg>
        <pc:spChg chg="add mod">
          <ac:chgData name="Sikking, M.A. (Maurits)" userId="664fd9ea-56ff-4400-803d-d0dd756e2636" providerId="ADAL" clId="{33B59423-A6E0-2E44-B20E-5348A2246811}" dt="2024-06-02T19:46:33.268" v="2698"/>
          <ac:spMkLst>
            <pc:docMk/>
            <pc:sldMk cId="2661343647" sldId="4401"/>
            <ac:spMk id="6" creationId="{BC6C41AA-16C3-B644-F5DE-BA7607296CDE}"/>
          </ac:spMkLst>
        </pc:spChg>
        <pc:picChg chg="add mod modCrop">
          <ac:chgData name="Sikking, M.A. (Maurits)" userId="664fd9ea-56ff-4400-803d-d0dd756e2636" providerId="ADAL" clId="{33B59423-A6E0-2E44-B20E-5348A2246811}" dt="2024-06-02T19:42:45.301" v="2648" actId="732"/>
          <ac:picMkLst>
            <pc:docMk/>
            <pc:sldMk cId="2661343647" sldId="4401"/>
            <ac:picMk id="2" creationId="{0D4709CF-0D00-E592-34AF-74755A492FB2}"/>
          </ac:picMkLst>
        </pc:picChg>
        <pc:picChg chg="mod">
          <ac:chgData name="Sikking, M.A. (Maurits)" userId="664fd9ea-56ff-4400-803d-d0dd756e2636" providerId="ADAL" clId="{33B59423-A6E0-2E44-B20E-5348A2246811}" dt="2024-06-02T19:42:56.951" v="2649" actId="29295"/>
          <ac:picMkLst>
            <pc:docMk/>
            <pc:sldMk cId="2661343647" sldId="4401"/>
            <ac:picMk id="36" creationId="{00000000-0000-0000-0000-000000000000}"/>
          </ac:picMkLst>
        </pc:picChg>
      </pc:sldChg>
      <pc:sldChg chg="add del">
        <pc:chgData name="Sikking, M.A. (Maurits)" userId="664fd9ea-56ff-4400-803d-d0dd756e2636" providerId="ADAL" clId="{33B59423-A6E0-2E44-B20E-5348A2246811}" dt="2024-06-02T19:11:23.728" v="2428" actId="2696"/>
        <pc:sldMkLst>
          <pc:docMk/>
          <pc:sldMk cId="3208717457" sldId="4401"/>
        </pc:sldMkLst>
      </pc:sldChg>
      <pc:sldChg chg="addSp delSp modSp add mod">
        <pc:chgData name="Sikking, M.A. (Maurits)" userId="664fd9ea-56ff-4400-803d-d0dd756e2636" providerId="ADAL" clId="{33B59423-A6E0-2E44-B20E-5348A2246811}" dt="2024-06-02T19:47:47.810" v="2716"/>
        <pc:sldMkLst>
          <pc:docMk/>
          <pc:sldMk cId="737595566" sldId="4402"/>
        </pc:sldMkLst>
        <pc:spChg chg="add del mod">
          <ac:chgData name="Sikking, M.A. (Maurits)" userId="664fd9ea-56ff-4400-803d-d0dd756e2636" providerId="ADAL" clId="{33B59423-A6E0-2E44-B20E-5348A2246811}" dt="2024-06-02T19:47:44.657" v="2715" actId="478"/>
          <ac:spMkLst>
            <pc:docMk/>
            <pc:sldMk cId="737595566" sldId="4402"/>
            <ac:spMk id="3" creationId="{5A786C05-B386-B6F2-0F97-F293DCFF84FA}"/>
          </ac:spMkLst>
        </pc:spChg>
        <pc:spChg chg="add mod">
          <ac:chgData name="Sikking, M.A. (Maurits)" userId="664fd9ea-56ff-4400-803d-d0dd756e2636" providerId="ADAL" clId="{33B59423-A6E0-2E44-B20E-5348A2246811}" dt="2024-06-02T19:43:54.076" v="2653" actId="1076"/>
          <ac:spMkLst>
            <pc:docMk/>
            <pc:sldMk cId="737595566" sldId="4402"/>
            <ac:spMk id="4" creationId="{A75F64F7-93D8-47A8-0835-CAE57903C423}"/>
          </ac:spMkLst>
        </pc:spChg>
        <pc:spChg chg="add mod">
          <ac:chgData name="Sikking, M.A. (Maurits)" userId="664fd9ea-56ff-4400-803d-d0dd756e2636" providerId="ADAL" clId="{33B59423-A6E0-2E44-B20E-5348A2246811}" dt="2024-06-02T19:44:18.979" v="2673" actId="1035"/>
          <ac:spMkLst>
            <pc:docMk/>
            <pc:sldMk cId="737595566" sldId="4402"/>
            <ac:spMk id="5" creationId="{6CFF5D02-D083-AF52-B8F2-563EBDCA2F95}"/>
          </ac:spMkLst>
        </pc:spChg>
        <pc:spChg chg="add mod">
          <ac:chgData name="Sikking, M.A. (Maurits)" userId="664fd9ea-56ff-4400-803d-d0dd756e2636" providerId="ADAL" clId="{33B59423-A6E0-2E44-B20E-5348A2246811}" dt="2024-06-02T19:45:31.553" v="2687" actId="166"/>
          <ac:spMkLst>
            <pc:docMk/>
            <pc:sldMk cId="737595566" sldId="4402"/>
            <ac:spMk id="6" creationId="{20EEDAE3-3277-DFBD-1E4E-CE22DB5E735D}"/>
          </ac:spMkLst>
        </pc:spChg>
        <pc:spChg chg="add mod">
          <ac:chgData name="Sikking, M.A. (Maurits)" userId="664fd9ea-56ff-4400-803d-d0dd756e2636" providerId="ADAL" clId="{33B59423-A6E0-2E44-B20E-5348A2246811}" dt="2024-06-02T19:44:30.087" v="2675" actId="1076"/>
          <ac:spMkLst>
            <pc:docMk/>
            <pc:sldMk cId="737595566" sldId="4402"/>
            <ac:spMk id="7" creationId="{42415CF9-4802-E562-48A0-59AE70024548}"/>
          </ac:spMkLst>
        </pc:spChg>
        <pc:spChg chg="add mod">
          <ac:chgData name="Sikking, M.A. (Maurits)" userId="664fd9ea-56ff-4400-803d-d0dd756e2636" providerId="ADAL" clId="{33B59423-A6E0-2E44-B20E-5348A2246811}" dt="2024-06-02T19:45:51.407" v="2689" actId="1076"/>
          <ac:spMkLst>
            <pc:docMk/>
            <pc:sldMk cId="737595566" sldId="4402"/>
            <ac:spMk id="8" creationId="{D4931FD2-824D-5BDC-9F3A-3AE8523F73EA}"/>
          </ac:spMkLst>
        </pc:spChg>
        <pc:spChg chg="add mod">
          <ac:chgData name="Sikking, M.A. (Maurits)" userId="664fd9ea-56ff-4400-803d-d0dd756e2636" providerId="ADAL" clId="{33B59423-A6E0-2E44-B20E-5348A2246811}" dt="2024-06-02T19:45:17.512" v="2683" actId="1076"/>
          <ac:spMkLst>
            <pc:docMk/>
            <pc:sldMk cId="737595566" sldId="4402"/>
            <ac:spMk id="9" creationId="{078F78F6-8E05-139F-A777-8F5CCBE0033D}"/>
          </ac:spMkLst>
        </pc:spChg>
        <pc:spChg chg="add mod">
          <ac:chgData name="Sikking, M.A. (Maurits)" userId="664fd9ea-56ff-4400-803d-d0dd756e2636" providerId="ADAL" clId="{33B59423-A6E0-2E44-B20E-5348A2246811}" dt="2024-06-02T19:47:47.810" v="2716"/>
          <ac:spMkLst>
            <pc:docMk/>
            <pc:sldMk cId="737595566" sldId="4402"/>
            <ac:spMk id="11" creationId="{57C96949-F045-E30D-0EA5-A9E857F805D2}"/>
          </ac:spMkLst>
        </pc:spChg>
        <pc:picChg chg="mod">
          <ac:chgData name="Sikking, M.A. (Maurits)" userId="664fd9ea-56ff-4400-803d-d0dd756e2636" providerId="ADAL" clId="{33B59423-A6E0-2E44-B20E-5348A2246811}" dt="2024-06-02T19:44:13.624" v="2669" actId="1076"/>
          <ac:picMkLst>
            <pc:docMk/>
            <pc:sldMk cId="737595566" sldId="4402"/>
            <ac:picMk id="2" creationId="{0D4709CF-0D00-E592-34AF-74755A492FB2}"/>
          </ac:picMkLst>
        </pc:picChg>
        <pc:picChg chg="add del mod modCrop">
          <ac:chgData name="Sikking, M.A. (Maurits)" userId="664fd9ea-56ff-4400-803d-d0dd756e2636" providerId="ADAL" clId="{33B59423-A6E0-2E44-B20E-5348A2246811}" dt="2024-06-02T19:47:19.007" v="2708" actId="478"/>
          <ac:picMkLst>
            <pc:docMk/>
            <pc:sldMk cId="737595566" sldId="4402"/>
            <ac:picMk id="10" creationId="{814D362D-3AC5-6D39-C46E-EE0E7426B71D}"/>
          </ac:picMkLst>
        </pc:picChg>
        <pc:picChg chg="mod">
          <ac:chgData name="Sikking, M.A. (Maurits)" userId="664fd9ea-56ff-4400-803d-d0dd756e2636" providerId="ADAL" clId="{33B59423-A6E0-2E44-B20E-5348A2246811}" dt="2024-06-02T19:43:50.127" v="2652" actId="29295"/>
          <ac:picMkLst>
            <pc:docMk/>
            <pc:sldMk cId="737595566" sldId="4402"/>
            <ac:picMk id="36" creationId="{00000000-0000-0000-0000-000000000000}"/>
          </ac:picMkLst>
        </pc:picChg>
      </pc:sldChg>
      <pc:sldChg chg="modSp add mod">
        <pc:chgData name="Sikking, M.A. (Maurits)" userId="664fd9ea-56ff-4400-803d-d0dd756e2636" providerId="ADAL" clId="{33B59423-A6E0-2E44-B20E-5348A2246811}" dt="2024-06-02T19:47:38.324" v="2714" actId="1035"/>
        <pc:sldMkLst>
          <pc:docMk/>
          <pc:sldMk cId="4197387658" sldId="4403"/>
        </pc:sldMkLst>
        <pc:spChg chg="mod">
          <ac:chgData name="Sikking, M.A. (Maurits)" userId="664fd9ea-56ff-4400-803d-d0dd756e2636" providerId="ADAL" clId="{33B59423-A6E0-2E44-B20E-5348A2246811}" dt="2024-06-02T19:47:38.324" v="2714" actId="1035"/>
          <ac:spMkLst>
            <pc:docMk/>
            <pc:sldMk cId="4197387658" sldId="4403"/>
            <ac:spMk id="3" creationId="{5A786C05-B386-B6F2-0F97-F293DCFF84FA}"/>
          </ac:spMkLst>
        </pc:spChg>
      </pc:sldChg>
      <pc:sldChg chg="addSp modSp add">
        <pc:chgData name="Sikking, M.A. (Maurits)" userId="664fd9ea-56ff-4400-803d-d0dd756e2636" providerId="ADAL" clId="{33B59423-A6E0-2E44-B20E-5348A2246811}" dt="2024-06-03T15:32:06.211" v="3147"/>
        <pc:sldMkLst>
          <pc:docMk/>
          <pc:sldMk cId="1271256056" sldId="4404"/>
        </pc:sldMkLst>
        <pc:spChg chg="add mod">
          <ac:chgData name="Sikking, M.A. (Maurits)" userId="664fd9ea-56ff-4400-803d-d0dd756e2636" providerId="ADAL" clId="{33B59423-A6E0-2E44-B20E-5348A2246811}" dt="2024-06-03T15:32:06.211" v="3147"/>
          <ac:spMkLst>
            <pc:docMk/>
            <pc:sldMk cId="1271256056" sldId="4404"/>
            <ac:spMk id="4" creationId="{65D68D0B-4C5A-C91E-F803-3AE46138F5A1}"/>
          </ac:spMkLst>
        </pc:spChg>
      </pc:sldChg>
      <pc:sldChg chg="addSp delSp modSp add mod modShow">
        <pc:chgData name="Sikking, M.A. (Maurits)" userId="664fd9ea-56ff-4400-803d-d0dd756e2636" providerId="ADAL" clId="{33B59423-A6E0-2E44-B20E-5348A2246811}" dt="2024-06-03T13:00:51.747" v="2845" actId="729"/>
        <pc:sldMkLst>
          <pc:docMk/>
          <pc:sldMk cId="2596094561" sldId="4405"/>
        </pc:sldMkLst>
        <pc:spChg chg="mod">
          <ac:chgData name="Sikking, M.A. (Maurits)" userId="664fd9ea-56ff-4400-803d-d0dd756e2636" providerId="ADAL" clId="{33B59423-A6E0-2E44-B20E-5348A2246811}" dt="2024-06-02T19:54:32.374" v="2775" actId="20577"/>
          <ac:spMkLst>
            <pc:docMk/>
            <pc:sldMk cId="2596094561" sldId="4405"/>
            <ac:spMk id="2" creationId="{287B0CDB-EB88-2C4F-A394-CABE18070A2B}"/>
          </ac:spMkLst>
        </pc:spChg>
        <pc:spChg chg="del">
          <ac:chgData name="Sikking, M.A. (Maurits)" userId="664fd9ea-56ff-4400-803d-d0dd756e2636" providerId="ADAL" clId="{33B59423-A6E0-2E44-B20E-5348A2246811}" dt="2024-06-02T19:54:34.405" v="2776" actId="478"/>
          <ac:spMkLst>
            <pc:docMk/>
            <pc:sldMk cId="2596094561" sldId="4405"/>
            <ac:spMk id="3" creationId="{1318A1FA-4E15-191B-9EA6-1958C67707DC}"/>
          </ac:spMkLst>
        </pc:spChg>
        <pc:spChg chg="add del mod">
          <ac:chgData name="Sikking, M.A. (Maurits)" userId="664fd9ea-56ff-4400-803d-d0dd756e2636" providerId="ADAL" clId="{33B59423-A6E0-2E44-B20E-5348A2246811}" dt="2024-06-02T19:54:36.058" v="2777" actId="478"/>
          <ac:spMkLst>
            <pc:docMk/>
            <pc:sldMk cId="2596094561" sldId="4405"/>
            <ac:spMk id="6" creationId="{156125DD-C5E0-6920-69AB-F8DF4175964B}"/>
          </ac:spMkLst>
        </pc:spChg>
        <pc:picChg chg="mod">
          <ac:chgData name="Sikking, M.A. (Maurits)" userId="664fd9ea-56ff-4400-803d-d0dd756e2636" providerId="ADAL" clId="{33B59423-A6E0-2E44-B20E-5348A2246811}" dt="2024-06-02T19:54:42.286" v="2780" actId="1076"/>
          <ac:picMkLst>
            <pc:docMk/>
            <pc:sldMk cId="2596094561" sldId="4405"/>
            <ac:picMk id="5" creationId="{D1340E7B-837D-9248-E3E9-ECF805F5D87C}"/>
          </ac:picMkLst>
        </pc:picChg>
      </pc:sldChg>
      <pc:sldChg chg="modSp add del mod">
        <pc:chgData name="Sikking, M.A. (Maurits)" userId="664fd9ea-56ff-4400-803d-d0dd756e2636" providerId="ADAL" clId="{33B59423-A6E0-2E44-B20E-5348A2246811}" dt="2024-06-03T13:03:29.947" v="3055" actId="2696"/>
        <pc:sldMkLst>
          <pc:docMk/>
          <pc:sldMk cId="4067740619" sldId="4406"/>
        </pc:sldMkLst>
        <pc:spChg chg="mod">
          <ac:chgData name="Sikking, M.A. (Maurits)" userId="664fd9ea-56ff-4400-803d-d0dd756e2636" providerId="ADAL" clId="{33B59423-A6E0-2E44-B20E-5348A2246811}" dt="2024-06-03T13:03:16.266" v="3050" actId="21"/>
          <ac:spMkLst>
            <pc:docMk/>
            <pc:sldMk cId="4067740619" sldId="4406"/>
            <ac:spMk id="3" creationId="{1318A1FA-4E15-191B-9EA6-1958C67707DC}"/>
          </ac:spMkLst>
        </pc:spChg>
      </pc:sldChg>
      <pc:sldChg chg="modSp add mod">
        <pc:chgData name="Sikking, M.A. (Maurits)" userId="664fd9ea-56ff-4400-803d-d0dd756e2636" providerId="ADAL" clId="{33B59423-A6E0-2E44-B20E-5348A2246811}" dt="2024-06-03T13:03:24.858" v="3054" actId="207"/>
        <pc:sldMkLst>
          <pc:docMk/>
          <pc:sldMk cId="495890738" sldId="4407"/>
        </pc:sldMkLst>
        <pc:spChg chg="mod">
          <ac:chgData name="Sikking, M.A. (Maurits)" userId="664fd9ea-56ff-4400-803d-d0dd756e2636" providerId="ADAL" clId="{33B59423-A6E0-2E44-B20E-5348A2246811}" dt="2024-06-03T13:03:24.858" v="3054" actId="207"/>
          <ac:spMkLst>
            <pc:docMk/>
            <pc:sldMk cId="495890738" sldId="4407"/>
            <ac:spMk id="3" creationId="{1318A1FA-4E15-191B-9EA6-1958C67707DC}"/>
          </ac:spMkLst>
        </pc:spChg>
      </pc:sldChg>
      <pc:sldChg chg="addSp modSp add mod modAnim">
        <pc:chgData name="Sikking, M.A. (Maurits)" userId="664fd9ea-56ff-4400-803d-d0dd756e2636" providerId="ADAL" clId="{33B59423-A6E0-2E44-B20E-5348A2246811}" dt="2024-06-03T15:31:49.723" v="3144"/>
        <pc:sldMkLst>
          <pc:docMk/>
          <pc:sldMk cId="97493038" sldId="4408"/>
        </pc:sldMkLst>
        <pc:spChg chg="add mod">
          <ac:chgData name="Sikking, M.A. (Maurits)" userId="664fd9ea-56ff-4400-803d-d0dd756e2636" providerId="ADAL" clId="{33B59423-A6E0-2E44-B20E-5348A2246811}" dt="2024-06-03T15:31:11.350" v="3135" actId="14100"/>
          <ac:spMkLst>
            <pc:docMk/>
            <pc:sldMk cId="97493038" sldId="4408"/>
            <ac:spMk id="4" creationId="{8E9068AD-1ED8-87C4-7883-5DAB14AC52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AE2CC-78D0-5E46-97BB-96A7B4B6FE49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8FD5F-3648-244F-8F07-FB6A01C379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65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027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38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641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353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331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80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9213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653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277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184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93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174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310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998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6359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157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Maar welke T-cel is nu het meest belangrijk? CD4+ of CD8+ T-cellen?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327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203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068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Jan: 10-20% IL-17A expressie is heel hoog. Controleer dit zeker.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682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do we </a:t>
            </a:r>
            <a:r>
              <a:rPr lang="nl-NL" dirty="0" err="1"/>
              <a:t>connect</a:t>
            </a:r>
            <a:r>
              <a:rPr lang="nl-NL" dirty="0"/>
              <a:t> these </a:t>
            </a:r>
            <a:r>
              <a:rPr lang="nl-NL" dirty="0" err="1"/>
              <a:t>findings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circulation</a:t>
            </a:r>
            <a:r>
              <a:rPr lang="nl-NL" dirty="0"/>
              <a:t> of </a:t>
            </a:r>
            <a:r>
              <a:rPr lang="nl-NL" dirty="0" err="1"/>
              <a:t>inflammatory</a:t>
            </a:r>
            <a:r>
              <a:rPr lang="nl-NL" dirty="0"/>
              <a:t> </a:t>
            </a:r>
            <a:r>
              <a:rPr lang="nl-NL" dirty="0" err="1"/>
              <a:t>cardiomyopathy</a:t>
            </a:r>
            <a:r>
              <a:rPr lang="nl-NL" dirty="0"/>
              <a:t> </a:t>
            </a:r>
            <a:r>
              <a:rPr lang="nl-NL" dirty="0" err="1"/>
              <a:t>patients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heart</a:t>
            </a:r>
            <a:r>
              <a:rPr lang="nl-NL" dirty="0"/>
              <a:t>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937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06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350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330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395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9481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80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247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90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06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823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10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FD5F-3648-244F-8F07-FB6A01C379A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07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941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4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890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50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09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2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92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17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00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45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93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73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00E57-B7B4-4CD2-8D76-C36BB0AFFCB3}" type="datetimeFigureOut">
              <a:rPr lang="nl-NL" smtClean="0"/>
              <a:t>19-06-2024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EF452-0F30-4CCD-AC05-FC7328D58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14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nl/url?sa=i&amp;url=https%3A%2F%2Ftukuz.com%2Famgen-cardiovascular-logo-vector-svg%2F&amp;psig=AOvVaw14x5rGcAAlSvxP-QlVZvBG&amp;ust=1606293969007000&amp;source=images&amp;cd=vfe&amp;ved=0CAIQjRxqFwoTCJC4wb3lmu0CFQAAAAAdAAAAABA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6855" y="2568553"/>
            <a:ext cx="11416553" cy="1467035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rgbClr val="F7610D"/>
                </a:solidFill>
              </a:rPr>
              <a:t>Refereeravond Cardiologie</a:t>
            </a:r>
            <a:br>
              <a:rPr lang="nl-NL" b="1" dirty="0">
                <a:solidFill>
                  <a:srgbClr val="F7610D"/>
                </a:solidFill>
              </a:rPr>
            </a:br>
            <a:r>
              <a:rPr lang="nl-NL" sz="2800" b="1" dirty="0">
                <a:solidFill>
                  <a:srgbClr val="DAA600"/>
                </a:solidFill>
              </a:rPr>
              <a:t>Maandag 3 juni 2024| 18:30 – 21:00</a:t>
            </a:r>
            <a:endParaRPr lang="nl-NL" sz="2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7198" y="1240066"/>
            <a:ext cx="11416553" cy="1655762"/>
          </a:xfrm>
        </p:spPr>
        <p:txBody>
          <a:bodyPr>
            <a:normAutofit fontScale="77500" lnSpcReduction="20000"/>
          </a:bodyPr>
          <a:lstStyle/>
          <a:p>
            <a:r>
              <a:rPr lang="nl-NL" sz="8000" b="1" dirty="0">
                <a:solidFill>
                  <a:srgbClr val="002060"/>
                </a:solidFill>
              </a:rPr>
              <a:t>Myocarditis</a:t>
            </a:r>
          </a:p>
          <a:p>
            <a:r>
              <a:rPr lang="nl-NL" sz="8000" b="1" dirty="0">
                <a:solidFill>
                  <a:srgbClr val="002060"/>
                </a:solidFill>
              </a:rPr>
              <a:t>Het hart in vuur en vlam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57198" y="2568553"/>
            <a:ext cx="11335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800" b="1" dirty="0">
              <a:solidFill>
                <a:srgbClr val="002060"/>
              </a:solidFill>
            </a:endParaRPr>
          </a:p>
        </p:txBody>
      </p:sp>
      <p:pic>
        <p:nvPicPr>
          <p:cNvPr id="14" name="Afbeelding 13" descr="Amgen Cardiovascular Logo Vector - (.SVG + .PNG) - Tukuz.Com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5" y="5566710"/>
            <a:ext cx="1885949" cy="998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 descr="C:\Users\G10042080\AppData\Local\Microsoft\Windows\INetCache\Content.MSO\288D795E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14" y="5618529"/>
            <a:ext cx="2491740" cy="76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Afbeelding 15" descr="C:\Users\G10042080\AppData\Local\Microsoft\Windows\INetCache\Content.MSO\1635126D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09" y="5566710"/>
            <a:ext cx="2096588" cy="86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 descr="C:\Users\G10042080\AppData\Local\Microsoft\Windows\INetCache\Content.MSO\43C8B822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952" y="5618529"/>
            <a:ext cx="3088821" cy="61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7908E6CF-B8D8-8601-7792-957F8264B6B9}"/>
              </a:ext>
            </a:extLst>
          </p:cNvPr>
          <p:cNvSpPr txBox="1">
            <a:spLocks/>
          </p:cNvSpPr>
          <p:nvPr/>
        </p:nvSpPr>
        <p:spPr>
          <a:xfrm>
            <a:off x="457198" y="4224315"/>
            <a:ext cx="1141655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000" b="1" dirty="0">
                <a:solidFill>
                  <a:srgbClr val="002060"/>
                </a:solidFill>
              </a:rPr>
              <a:t>Maurits Sikking</a:t>
            </a:r>
          </a:p>
        </p:txBody>
      </p:sp>
    </p:spTree>
    <p:extLst>
      <p:ext uri="{BB962C8B-B14F-4D97-AF65-F5344CB8AC3E}">
        <p14:creationId xmlns:p14="http://schemas.microsoft.com/office/powerpoint/2010/main" val="154392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52-jarige man met progressieve dyspnoe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655"/>
            <a:ext cx="10515600" cy="429758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2600" dirty="0"/>
              <a:t>Voorgeschiedenis: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COPD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DM type 2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600" dirty="0"/>
              <a:t>Anamnese: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Progressieve dyspnoe </a:t>
            </a:r>
            <a:r>
              <a:rPr lang="nl-NL" sz="2600" dirty="0" err="1"/>
              <a:t>d’effort</a:t>
            </a:r>
            <a:r>
              <a:rPr lang="nl-NL" sz="2600" dirty="0"/>
              <a:t> sinds 3 maanden na luchtweginfectie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Prednison (3x) zonder effect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POB (niet </a:t>
            </a:r>
            <a:r>
              <a:rPr lang="nl-NL" sz="2600" dirty="0" err="1"/>
              <a:t>inspanningsgebonden</a:t>
            </a:r>
            <a:r>
              <a:rPr lang="nl-NL" sz="2600" dirty="0"/>
              <a:t>)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 err="1"/>
              <a:t>Orthopneu</a:t>
            </a:r>
            <a:r>
              <a:rPr lang="nl-NL" sz="2600" dirty="0"/>
              <a:t> </a:t>
            </a:r>
            <a:endParaRPr lang="nl-NL" sz="2600" b="1" dirty="0"/>
          </a:p>
        </p:txBody>
      </p:sp>
    </p:spTree>
    <p:extLst>
      <p:ext uri="{BB962C8B-B14F-4D97-AF65-F5344CB8AC3E}">
        <p14:creationId xmlns:p14="http://schemas.microsoft.com/office/powerpoint/2010/main" val="1725537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52-jarige man met progressieve dyspnoe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655"/>
            <a:ext cx="10515600" cy="429758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2600" dirty="0"/>
              <a:t>Lichamelijk onderzoek: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BD 130/82, gewicht 92 kg, BMI 28.4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Niet </a:t>
            </a:r>
            <a:r>
              <a:rPr lang="nl-NL" sz="2600" dirty="0" err="1"/>
              <a:t>overvuld</a:t>
            </a:r>
            <a:r>
              <a:rPr lang="nl-NL" sz="2600" dirty="0"/>
              <a:t> 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600" dirty="0"/>
              <a:t>Aanvullend onderzoek: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ECG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Echocardiografie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CAG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368888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ECG bij aanvang</a:t>
            </a:r>
          </a:p>
        </p:txBody>
      </p:sp>
      <p:pic>
        <p:nvPicPr>
          <p:cNvPr id="5" name="Afbeelding 4" descr="Afbeelding met lijn, diagram&#10;&#10;Automatisch gegenereerde beschrijving">
            <a:extLst>
              <a:ext uri="{FF2B5EF4-FFF2-40B4-BE49-F238E27FC236}">
                <a16:creationId xmlns:a16="http://schemas.microsoft.com/office/drawing/2014/main" id="{D1340E7B-837D-9248-E3E9-ECF805F5D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77" y="1568659"/>
            <a:ext cx="10252045" cy="46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94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Echocardiografie bij aanvang</a:t>
            </a:r>
          </a:p>
        </p:txBody>
      </p:sp>
      <p:pic>
        <p:nvPicPr>
          <p:cNvPr id="6" name="Test (1)">
            <a:hlinkClick r:id="" action="ppaction://media"/>
            <a:extLst>
              <a:ext uri="{FF2B5EF4-FFF2-40B4-BE49-F238E27FC236}">
                <a16:creationId xmlns:a16="http://schemas.microsoft.com/office/drawing/2014/main" id="{ED0CC62F-EC72-D286-FCB8-01F1FAD41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1577" y="1690688"/>
            <a:ext cx="688974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10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Cardiale MRI bij aanvang</a:t>
            </a:r>
          </a:p>
        </p:txBody>
      </p:sp>
      <p:pic>
        <p:nvPicPr>
          <p:cNvPr id="5" name="Afbeelding 4" descr="Afbeelding met zwart, zwart-wit, Zwart-witfotografie&#10;&#10;Automatisch gegenereerde beschrijving">
            <a:extLst>
              <a:ext uri="{FF2B5EF4-FFF2-40B4-BE49-F238E27FC236}">
                <a16:creationId xmlns:a16="http://schemas.microsoft.com/office/drawing/2014/main" id="{2C46EAE7-7427-3D4F-68E9-94476D362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53" y="1690688"/>
            <a:ext cx="5122793" cy="450744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2880E39-0533-DB87-C121-A53FBDDB2F4D}"/>
              </a:ext>
            </a:extLst>
          </p:cNvPr>
          <p:cNvSpPr txBox="1"/>
          <p:nvPr/>
        </p:nvSpPr>
        <p:spPr>
          <a:xfrm>
            <a:off x="9221273" y="3944409"/>
            <a:ext cx="150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T2SPIR</a:t>
            </a:r>
          </a:p>
        </p:txBody>
      </p:sp>
    </p:spTree>
    <p:extLst>
      <p:ext uri="{BB962C8B-B14F-4D97-AF65-F5344CB8AC3E}">
        <p14:creationId xmlns:p14="http://schemas.microsoft.com/office/powerpoint/2010/main" val="195550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52-jarige man met progressieve dyspnoe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655"/>
            <a:ext cx="10515600" cy="429758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2600" dirty="0"/>
              <a:t>Conclusie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Hartfalen o.b.v. een non-ischemische, gedilateerde cardiomyopathie met nog onbekende etiologie.  </a:t>
            </a:r>
          </a:p>
        </p:txBody>
      </p:sp>
    </p:spTree>
    <p:extLst>
      <p:ext uri="{BB962C8B-B14F-4D97-AF65-F5344CB8AC3E}">
        <p14:creationId xmlns:p14="http://schemas.microsoft.com/office/powerpoint/2010/main" val="1724159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52-jarige man met progressieve dyspnoe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655"/>
            <a:ext cx="10515600" cy="429758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Hartfalen o.b.v. een non-ischemische, gedilateerde cardiomyopathie met nog onbekende etiologie.  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600" dirty="0"/>
              <a:t>Verloop: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Start medicamenteuze hartfalentherapie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2600" dirty="0"/>
              <a:t>Cardioversie poging mislukt ondanks </a:t>
            </a:r>
            <a:r>
              <a:rPr lang="nl-NL" sz="2600" dirty="0" err="1"/>
              <a:t>amiodarone</a:t>
            </a: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495890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Echocardiografie na 6 maanden</a:t>
            </a:r>
          </a:p>
        </p:txBody>
      </p:sp>
      <p:pic>
        <p:nvPicPr>
          <p:cNvPr id="6" name="Test_2">
            <a:hlinkClick r:id="" action="ppaction://media"/>
            <a:extLst>
              <a:ext uri="{FF2B5EF4-FFF2-40B4-BE49-F238E27FC236}">
                <a16:creationId xmlns:a16="http://schemas.microsoft.com/office/drawing/2014/main" id="{6E7504A9-DE4E-383B-125C-4984EE0E1D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5907" y="1566702"/>
            <a:ext cx="6568830" cy="4926173"/>
          </a:xfrm>
        </p:spPr>
      </p:pic>
    </p:spTree>
    <p:extLst>
      <p:ext uri="{BB962C8B-B14F-4D97-AF65-F5344CB8AC3E}">
        <p14:creationId xmlns:p14="http://schemas.microsoft.com/office/powerpoint/2010/main" val="11145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Lettertype, wit, schermopname&#10;&#10;Automatisch gegenereerde beschrijving">
            <a:extLst>
              <a:ext uri="{FF2B5EF4-FFF2-40B4-BE49-F238E27FC236}">
                <a16:creationId xmlns:a16="http://schemas.microsoft.com/office/drawing/2014/main" id="{D14238D7-FB0A-3CED-A752-DAAEC802F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87" y="5112197"/>
            <a:ext cx="8117984" cy="1745803"/>
          </a:xfrm>
          <a:prstGeom prst="rect">
            <a:avLst/>
          </a:prstGeom>
        </p:spPr>
      </p:pic>
      <p:pic>
        <p:nvPicPr>
          <p:cNvPr id="7" name="Afbeelding 6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C0492C67-BF11-580D-FA0B-F6C7EE54F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9911" cy="3495569"/>
          </a:xfrm>
          <a:prstGeom prst="rect">
            <a:avLst/>
          </a:prstGeom>
        </p:spPr>
      </p:pic>
      <p:pic>
        <p:nvPicPr>
          <p:cNvPr id="11" name="Afbeelding 10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B1981216-2F3F-D429-A94A-9FDC66AF0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69" y="3714582"/>
            <a:ext cx="63246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 err="1">
                <a:solidFill>
                  <a:srgbClr val="002060"/>
                </a:solidFill>
              </a:rPr>
              <a:t>Endomyocardiaal</a:t>
            </a:r>
            <a:r>
              <a:rPr lang="nl-NL" sz="4400" b="1" dirty="0">
                <a:solidFill>
                  <a:srgbClr val="002060"/>
                </a:solidFill>
              </a:rPr>
              <a:t> biopt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dirty="0"/>
              <a:t>CD3 T-cellen: 8/mm</a:t>
            </a:r>
            <a:r>
              <a:rPr lang="nl-NL" sz="2600" baseline="30000" dirty="0"/>
              <a:t>2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CD4 helper T-cellen: 2/mm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CD8 cytotoxische T-cellen: 6/mm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CD45 leukocyten: 19/mm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CD68 </a:t>
            </a:r>
            <a:r>
              <a:rPr lang="nl-NL" sz="2600" dirty="0" err="1"/>
              <a:t>macrophages</a:t>
            </a:r>
            <a:r>
              <a:rPr lang="nl-NL" sz="2600" dirty="0"/>
              <a:t>: 1/mm</a:t>
            </a:r>
            <a:r>
              <a:rPr lang="nl-NL" sz="2600" baseline="30000" dirty="0"/>
              <a:t>2</a:t>
            </a:r>
          </a:p>
          <a:p>
            <a:pPr>
              <a:lnSpc>
                <a:spcPct val="100000"/>
              </a:lnSpc>
            </a:pPr>
            <a:endParaRPr lang="nl-NL" sz="2600" baseline="30000" dirty="0"/>
          </a:p>
          <a:p>
            <a:pPr>
              <a:lnSpc>
                <a:spcPct val="100000"/>
              </a:lnSpc>
            </a:pPr>
            <a:r>
              <a:rPr lang="nl-NL" sz="2600" dirty="0"/>
              <a:t>Totaal collageen: 5%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939134-EA29-3244-7F7D-3ECFE69E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08" y="2195286"/>
            <a:ext cx="5368292" cy="335358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F0BB0AF-4E24-56EB-D68D-2440D7585F57}"/>
              </a:ext>
            </a:extLst>
          </p:cNvPr>
          <p:cNvSpPr txBox="1"/>
          <p:nvPr/>
        </p:nvSpPr>
        <p:spPr>
          <a:xfrm>
            <a:off x="5937382" y="1729702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CD8 </a:t>
            </a:r>
            <a:r>
              <a:rPr lang="nl-NL" sz="2400" dirty="0" err="1"/>
              <a:t>staining</a:t>
            </a:r>
            <a:r>
              <a:rPr lang="nl-NL" sz="2400" dirty="0"/>
              <a:t> </a:t>
            </a:r>
          </a:p>
        </p:txBody>
      </p:sp>
      <p:pic>
        <p:nvPicPr>
          <p:cNvPr id="7" name="Afbeelding 6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B8DB270F-0D87-0105-A094-EE5BEC8AB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7" y="1851874"/>
            <a:ext cx="11748503" cy="40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5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Wat is myocarditis?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97589"/>
          </a:xfrm>
        </p:spPr>
        <p:txBody>
          <a:bodyPr>
            <a:normAutofit/>
          </a:bodyPr>
          <a:lstStyle/>
          <a:p>
            <a:r>
              <a:rPr lang="nl-NL" sz="4000" dirty="0"/>
              <a:t>‘</a:t>
            </a:r>
            <a:r>
              <a:rPr lang="nl-NL" sz="4000" dirty="0" err="1"/>
              <a:t>itis</a:t>
            </a:r>
            <a:r>
              <a:rPr lang="nl-NL" sz="4000" dirty="0"/>
              <a:t>’ van het myocard</a:t>
            </a:r>
          </a:p>
        </p:txBody>
      </p:sp>
    </p:spTree>
    <p:extLst>
      <p:ext uri="{BB962C8B-B14F-4D97-AF65-F5344CB8AC3E}">
        <p14:creationId xmlns:p14="http://schemas.microsoft.com/office/powerpoint/2010/main" val="891475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 err="1">
                <a:solidFill>
                  <a:srgbClr val="002060"/>
                </a:solidFill>
              </a:rPr>
              <a:t>Endomyocardiaal</a:t>
            </a:r>
            <a:r>
              <a:rPr lang="nl-NL" sz="4400" b="1" dirty="0">
                <a:solidFill>
                  <a:srgbClr val="002060"/>
                </a:solidFill>
              </a:rPr>
              <a:t> biopt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dirty="0"/>
              <a:t>CD3 T-cellen: 8/mm</a:t>
            </a:r>
            <a:r>
              <a:rPr lang="nl-NL" sz="2600" baseline="30000" dirty="0"/>
              <a:t>2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CD4 helper T-cellen: 2/mm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CD8 cytotoxische T-cellen: 6/mm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CD45 leukocyten: 19/mm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CD68 </a:t>
            </a:r>
            <a:r>
              <a:rPr lang="nl-NL" sz="2600" dirty="0" err="1"/>
              <a:t>macrophages</a:t>
            </a:r>
            <a:r>
              <a:rPr lang="nl-NL" sz="2600" dirty="0"/>
              <a:t>: 1/mm</a:t>
            </a:r>
            <a:r>
              <a:rPr lang="nl-NL" sz="2600" baseline="30000" dirty="0"/>
              <a:t>2</a:t>
            </a:r>
          </a:p>
          <a:p>
            <a:pPr>
              <a:lnSpc>
                <a:spcPct val="100000"/>
              </a:lnSpc>
            </a:pPr>
            <a:endParaRPr lang="nl-NL" sz="2600" baseline="30000" dirty="0"/>
          </a:p>
          <a:p>
            <a:pPr>
              <a:lnSpc>
                <a:spcPct val="100000"/>
              </a:lnSpc>
            </a:pPr>
            <a:r>
              <a:rPr lang="nl-NL" sz="2600" dirty="0"/>
              <a:t>Totaal collageen: 5%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939134-EA29-3244-7F7D-3ECFE69E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08" y="2195286"/>
            <a:ext cx="5368292" cy="335358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F0BB0AF-4E24-56EB-D68D-2440D7585F57}"/>
              </a:ext>
            </a:extLst>
          </p:cNvPr>
          <p:cNvSpPr txBox="1"/>
          <p:nvPr/>
        </p:nvSpPr>
        <p:spPr>
          <a:xfrm>
            <a:off x="5937382" y="1729702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CD8 </a:t>
            </a:r>
            <a:r>
              <a:rPr lang="nl-NL" sz="2400" dirty="0" err="1"/>
              <a:t>staining</a:t>
            </a:r>
            <a:r>
              <a:rPr lang="nl-NL" sz="2400" dirty="0"/>
              <a:t> </a:t>
            </a:r>
          </a:p>
        </p:txBody>
      </p:sp>
      <p:pic>
        <p:nvPicPr>
          <p:cNvPr id="7" name="Afbeelding 6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B8DB270F-0D87-0105-A094-EE5BEC8AB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7" y="1851874"/>
            <a:ext cx="11748503" cy="404041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355AF4E-3E2A-EBCB-ED01-3CE6C75AD4A4}"/>
              </a:ext>
            </a:extLst>
          </p:cNvPr>
          <p:cNvSpPr/>
          <p:nvPr/>
        </p:nvSpPr>
        <p:spPr>
          <a:xfrm>
            <a:off x="1544968" y="5182923"/>
            <a:ext cx="4701286" cy="251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83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 err="1">
                <a:solidFill>
                  <a:srgbClr val="002060"/>
                </a:solidFill>
              </a:rPr>
              <a:t>Endomyocardiaal</a:t>
            </a:r>
            <a:r>
              <a:rPr lang="nl-NL" sz="4400" b="1" dirty="0">
                <a:solidFill>
                  <a:srgbClr val="002060"/>
                </a:solidFill>
              </a:rPr>
              <a:t> biopt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dirty="0"/>
              <a:t>CD3 T-cellen: 8/mm</a:t>
            </a:r>
            <a:r>
              <a:rPr lang="nl-NL" sz="2600" baseline="30000" dirty="0"/>
              <a:t>2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CD4 helper T-cellen: 2/mm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CD8 cytotoxische T-cellen: 6/mm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CD45 leukocyten: 19/mm</a:t>
            </a:r>
            <a:r>
              <a:rPr lang="nl-NL" sz="2600" baseline="30000" dirty="0"/>
              <a:t>2</a:t>
            </a: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CD68 </a:t>
            </a:r>
            <a:r>
              <a:rPr lang="nl-NL" sz="2600" dirty="0" err="1"/>
              <a:t>macrophages</a:t>
            </a:r>
            <a:r>
              <a:rPr lang="nl-NL" sz="2600" dirty="0"/>
              <a:t>: 1/mm</a:t>
            </a:r>
            <a:r>
              <a:rPr lang="nl-NL" sz="2600" baseline="30000" dirty="0"/>
              <a:t>2</a:t>
            </a:r>
          </a:p>
          <a:p>
            <a:pPr>
              <a:lnSpc>
                <a:spcPct val="100000"/>
              </a:lnSpc>
            </a:pPr>
            <a:endParaRPr lang="nl-NL" sz="2600" baseline="30000" dirty="0"/>
          </a:p>
          <a:p>
            <a:pPr>
              <a:lnSpc>
                <a:spcPct val="100000"/>
              </a:lnSpc>
            </a:pPr>
            <a:r>
              <a:rPr lang="nl-NL" sz="2600" dirty="0"/>
              <a:t>Totaal collageen: 5%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Geen </a:t>
            </a:r>
            <a:r>
              <a:rPr lang="nl-NL" sz="2600" dirty="0" err="1"/>
              <a:t>myocytolyse</a:t>
            </a: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939134-EA29-3244-7F7D-3ECFE69E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08" y="2195286"/>
            <a:ext cx="5368292" cy="335358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F0BB0AF-4E24-56EB-D68D-2440D7585F57}"/>
              </a:ext>
            </a:extLst>
          </p:cNvPr>
          <p:cNvSpPr txBox="1"/>
          <p:nvPr/>
        </p:nvSpPr>
        <p:spPr>
          <a:xfrm>
            <a:off x="5937382" y="1729702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CD8 </a:t>
            </a:r>
            <a:r>
              <a:rPr lang="nl-NL" sz="2400" dirty="0" err="1"/>
              <a:t>staining</a:t>
            </a:r>
            <a:r>
              <a:rPr lang="nl-N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40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 err="1">
                <a:solidFill>
                  <a:srgbClr val="002060"/>
                </a:solidFill>
              </a:rPr>
              <a:t>Endomyocardiaal</a:t>
            </a:r>
            <a:r>
              <a:rPr lang="nl-NL" sz="4400" b="1" dirty="0">
                <a:solidFill>
                  <a:srgbClr val="002060"/>
                </a:solidFill>
              </a:rPr>
              <a:t> biopt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b="1" dirty="0"/>
              <a:t>CD3 T-cellen: 8/mm</a:t>
            </a:r>
            <a:r>
              <a:rPr lang="nl-NL" sz="2600" b="1" baseline="30000" dirty="0"/>
              <a:t>2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CD4 helper T-cellen: 2/mm</a:t>
            </a:r>
            <a:r>
              <a:rPr lang="nl-NL" sz="2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nl-NL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CD8 cytotoxische T-cellen: 6/mm</a:t>
            </a:r>
            <a:r>
              <a:rPr lang="nl-NL" sz="2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nl-NL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600" b="1" dirty="0"/>
              <a:t>CD45 leukocyten: 19/mm</a:t>
            </a:r>
            <a:r>
              <a:rPr lang="nl-NL" sz="2600" b="1" baseline="30000" dirty="0"/>
              <a:t>2</a:t>
            </a:r>
            <a:endParaRPr lang="nl-NL" sz="2600" b="1" dirty="0"/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CD68 </a:t>
            </a:r>
            <a:r>
              <a:rPr lang="nl-NL" sz="2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macrophages</a:t>
            </a: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1/mm</a:t>
            </a:r>
            <a:r>
              <a:rPr lang="nl-NL" sz="2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  <a:p>
            <a:pPr>
              <a:lnSpc>
                <a:spcPct val="100000"/>
              </a:lnSpc>
            </a:pPr>
            <a:endParaRPr lang="nl-NL" sz="26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Totaal collageen: 5%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939134-EA29-3244-7F7D-3ECFE69E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08" y="2195286"/>
            <a:ext cx="5368292" cy="33535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98A1A06-8206-EA1E-AB13-CC40319AB207}"/>
              </a:ext>
            </a:extLst>
          </p:cNvPr>
          <p:cNvSpPr txBox="1"/>
          <p:nvPr/>
        </p:nvSpPr>
        <p:spPr>
          <a:xfrm>
            <a:off x="5937382" y="1729702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CD8 </a:t>
            </a:r>
            <a:r>
              <a:rPr lang="nl-NL" sz="2400" dirty="0" err="1"/>
              <a:t>staining</a:t>
            </a:r>
            <a:r>
              <a:rPr lang="nl-N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621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Myocarditis criteria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000" dirty="0"/>
              <a:t>1986 Dallas criteria – een ‘subjectieve' maat 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060595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Myocarditis criteria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1986 Dallas criteria – een ‘subjectieve' maat </a:t>
            </a:r>
          </a:p>
          <a:p>
            <a:pPr>
              <a:lnSpc>
                <a:spcPct val="150000"/>
              </a:lnSpc>
            </a:pPr>
            <a:r>
              <a:rPr lang="nl-NL" sz="2000" dirty="0"/>
              <a:t>1996 </a:t>
            </a:r>
            <a:r>
              <a:rPr lang="nl-NL" sz="2000" dirty="0" err="1"/>
              <a:t>Marburg</a:t>
            </a:r>
            <a:r>
              <a:rPr lang="nl-NL" sz="2000" dirty="0"/>
              <a:t> (WHO) criteria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/>
              <a:t>≥14 leukocyten/mm</a:t>
            </a:r>
            <a:r>
              <a:rPr lang="nl-NL" sz="2000" baseline="30000" dirty="0"/>
              <a:t>2</a:t>
            </a:r>
            <a:r>
              <a:rPr lang="nl-NL" sz="2000" dirty="0"/>
              <a:t>, liefst actieve T-cellen (CD3+CD45RO+)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/>
              <a:t>Eventueel tot 4 macrofagen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 err="1"/>
              <a:t>Myocytolyse</a:t>
            </a:r>
            <a:r>
              <a:rPr lang="nl-NL" sz="2000" dirty="0"/>
              <a:t> = acute myocarditis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327573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Myocarditis criteria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1986 Dallas criteria – een ‘subjectieve' maat </a:t>
            </a:r>
          </a:p>
          <a:p>
            <a:pPr>
              <a:lnSpc>
                <a:spcPct val="150000"/>
              </a:lnSpc>
            </a:pPr>
            <a:r>
              <a:rPr lang="nl-NL" sz="2000" dirty="0"/>
              <a:t>1996 </a:t>
            </a:r>
            <a:r>
              <a:rPr lang="nl-NL" sz="2000" dirty="0" err="1"/>
              <a:t>Marburg</a:t>
            </a:r>
            <a:r>
              <a:rPr lang="nl-NL" sz="2000" dirty="0"/>
              <a:t> (WHO) criteria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/>
              <a:t>≥14 leukocyten/mm</a:t>
            </a:r>
            <a:r>
              <a:rPr lang="nl-NL" sz="2000" baseline="30000" dirty="0"/>
              <a:t>2</a:t>
            </a:r>
            <a:r>
              <a:rPr lang="nl-NL" sz="2000" dirty="0"/>
              <a:t>, liefst actieve T-cellen (CD3+CD45RO+)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/>
              <a:t>Eventueel tot 4 macrofagen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 err="1"/>
              <a:t>Myocytolyse</a:t>
            </a:r>
            <a:r>
              <a:rPr lang="nl-NL" sz="2000" dirty="0"/>
              <a:t> = acute myocarditis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l-NL" sz="2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E9068AD-1ED8-87C4-7883-5DAB14AC529D}"/>
              </a:ext>
            </a:extLst>
          </p:cNvPr>
          <p:cNvSpPr txBox="1"/>
          <p:nvPr/>
        </p:nvSpPr>
        <p:spPr>
          <a:xfrm>
            <a:off x="5955957" y="4423719"/>
            <a:ext cx="405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Dus: chronische lymfocytaire myocarditis = CD45 </a:t>
            </a:r>
            <a:r>
              <a:rPr lang="nl-NL" sz="1800" dirty="0"/>
              <a:t>≥14  en géén </a:t>
            </a:r>
            <a:r>
              <a:rPr lang="nl-NL" sz="1800" dirty="0" err="1"/>
              <a:t>myocytolyse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493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Myocarditis criteria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1986 Dallas criteria – een ‘subjectieve' maat 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1996 </a:t>
            </a:r>
            <a:r>
              <a:rPr lang="nl-NL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Marburg</a:t>
            </a: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(WHO) criteria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≥14 leukocyten, liefst actieve T-cellen (CD3+CD45RO+)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Eventueel tot 4 macrofagen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Myocytolose</a:t>
            </a: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acute myocarditis</a:t>
            </a:r>
          </a:p>
          <a:p>
            <a:pPr>
              <a:lnSpc>
                <a:spcPct val="150000"/>
              </a:lnSpc>
            </a:pPr>
            <a:r>
              <a:rPr lang="nl-NL" sz="2000" dirty="0"/>
              <a:t>2013 ESC criteria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/>
              <a:t>≥14 CD45+ leukocyten/mm</a:t>
            </a:r>
            <a:r>
              <a:rPr lang="nl-NL" sz="2000" baseline="30000" dirty="0"/>
              <a:t>2</a:t>
            </a:r>
            <a:r>
              <a:rPr lang="nl-NL" sz="2000" dirty="0"/>
              <a:t> met ≥7 CD3+ T-cellen/mm</a:t>
            </a:r>
            <a:r>
              <a:rPr lang="nl-NL" sz="2000" baseline="30000" dirty="0"/>
              <a:t>2</a:t>
            </a:r>
            <a:r>
              <a:rPr lang="nl-NL" sz="2000" dirty="0"/>
              <a:t> en max. 4 macrofagen (CD68+)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l-NL" sz="20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0ADABA7-7EC4-C041-4275-0E438CC72FCC}"/>
              </a:ext>
            </a:extLst>
          </p:cNvPr>
          <p:cNvSpPr txBox="1"/>
          <p:nvPr/>
        </p:nvSpPr>
        <p:spPr>
          <a:xfrm>
            <a:off x="5955957" y="4423719"/>
            <a:ext cx="405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Dus: chronische lymfocytaire myocarditis = CD45 </a:t>
            </a:r>
            <a:r>
              <a:rPr lang="nl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≥14  en géén </a:t>
            </a:r>
            <a:r>
              <a:rPr lang="nl-NL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myocytolyse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Myocarditis criteria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1986 Dallas criteria – een ‘subjectieve' maat 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1996 </a:t>
            </a:r>
            <a:r>
              <a:rPr lang="nl-NL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Marburg</a:t>
            </a: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(WHO) criteria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≥14 leukocyten, liefst actieve T-cellen (CD3+CD45RO+)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Eventueel tot 4 macrofagen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Myocytolose</a:t>
            </a: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acute myocarditis</a:t>
            </a: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 ESC criteria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nl-NL" sz="2000" b="1" dirty="0"/>
              <a:t>≥14 CD45+ leukocyten/mm</a:t>
            </a:r>
            <a:r>
              <a:rPr lang="nl-NL" sz="2000" b="1" baseline="30000" dirty="0"/>
              <a:t>2</a:t>
            </a:r>
            <a:r>
              <a:rPr lang="nl-NL" sz="2000" b="1" dirty="0"/>
              <a:t> met ≥7 CD3+ T-cellen/mm</a:t>
            </a:r>
            <a:r>
              <a:rPr lang="nl-NL" sz="2000" b="1" baseline="30000" dirty="0"/>
              <a:t>2</a:t>
            </a:r>
            <a:r>
              <a:rPr lang="nl-NL" sz="2000" b="1" dirty="0"/>
              <a:t> </a:t>
            </a:r>
            <a:r>
              <a:rPr lang="nl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 max. 4 macrofagen (CD68+)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nl-NL" sz="2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5D68D0B-4C5A-C91E-F803-3AE46138F5A1}"/>
              </a:ext>
            </a:extLst>
          </p:cNvPr>
          <p:cNvSpPr txBox="1"/>
          <p:nvPr/>
        </p:nvSpPr>
        <p:spPr>
          <a:xfrm>
            <a:off x="5955957" y="4423719"/>
            <a:ext cx="405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Dus: chronische lymfocytaire myocarditis = CD45 </a:t>
            </a:r>
            <a:r>
              <a:rPr lang="nl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≥14  en géén </a:t>
            </a:r>
            <a:r>
              <a:rPr lang="nl-NL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myocytolyse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56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 err="1">
                <a:solidFill>
                  <a:srgbClr val="002060"/>
                </a:solidFill>
              </a:rPr>
              <a:t>Endomyocardiaal</a:t>
            </a:r>
            <a:r>
              <a:rPr lang="nl-NL" sz="4400" b="1" dirty="0">
                <a:solidFill>
                  <a:srgbClr val="002060"/>
                </a:solidFill>
              </a:rPr>
              <a:t> biopt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b="1" dirty="0"/>
              <a:t>CD3 T-cellen: 8/mm</a:t>
            </a:r>
            <a:r>
              <a:rPr lang="nl-NL" sz="2600" b="1" baseline="30000" dirty="0"/>
              <a:t>2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CD4 helper T-cellen: 2/mm</a:t>
            </a:r>
            <a:r>
              <a:rPr lang="nl-NL" sz="2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nl-NL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CD8 cytotoxische T-cellen: 6/mm</a:t>
            </a:r>
            <a:r>
              <a:rPr lang="nl-NL" sz="2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nl-NL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600" b="1" dirty="0"/>
              <a:t>CD45 leukocyten: 19/mm</a:t>
            </a:r>
            <a:r>
              <a:rPr lang="nl-NL" sz="2600" b="1" baseline="30000" dirty="0"/>
              <a:t>2</a:t>
            </a:r>
            <a:endParaRPr lang="nl-NL" sz="2600" b="1" dirty="0"/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CD68 </a:t>
            </a:r>
            <a:r>
              <a:rPr lang="nl-NL" sz="2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macrophages</a:t>
            </a: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1/mm</a:t>
            </a:r>
            <a:r>
              <a:rPr lang="nl-NL" sz="2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  <a:p>
            <a:pPr>
              <a:lnSpc>
                <a:spcPct val="100000"/>
              </a:lnSpc>
            </a:pPr>
            <a:endParaRPr lang="nl-NL" sz="26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Totaal collageen: 5%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Geen </a:t>
            </a:r>
            <a:r>
              <a:rPr lang="nl-NL" sz="2600" dirty="0" err="1"/>
              <a:t>myocytolyse</a:t>
            </a: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939134-EA29-3244-7F7D-3ECFE69E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08" y="2195286"/>
            <a:ext cx="5368292" cy="33535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98A1A06-8206-EA1E-AB13-CC40319AB207}"/>
              </a:ext>
            </a:extLst>
          </p:cNvPr>
          <p:cNvSpPr txBox="1"/>
          <p:nvPr/>
        </p:nvSpPr>
        <p:spPr>
          <a:xfrm>
            <a:off x="5937382" y="1729702"/>
            <a:ext cx="362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CD8 </a:t>
            </a:r>
            <a:r>
              <a:rPr lang="nl-NL" sz="2400" dirty="0" err="1"/>
              <a:t>staining</a:t>
            </a:r>
            <a:r>
              <a:rPr lang="nl-NL" sz="2400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E83A0FE-7B38-182B-C42C-CA14ECFF2700}"/>
              </a:ext>
            </a:extLst>
          </p:cNvPr>
          <p:cNvSpPr txBox="1"/>
          <p:nvPr/>
        </p:nvSpPr>
        <p:spPr>
          <a:xfrm>
            <a:off x="5459895" y="6000432"/>
            <a:ext cx="579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solidFill>
                  <a:srgbClr val="FF0000"/>
                </a:solidFill>
              </a:rPr>
              <a:t>Dus: chronische lymfocytaire myocarditis</a:t>
            </a:r>
          </a:p>
        </p:txBody>
      </p:sp>
    </p:spTree>
    <p:extLst>
      <p:ext uri="{BB962C8B-B14F-4D97-AF65-F5344CB8AC3E}">
        <p14:creationId xmlns:p14="http://schemas.microsoft.com/office/powerpoint/2010/main" val="22669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handschrift, Graphics, tekst&#10;&#10;Automatisch gegenereerde beschrijving">
            <a:extLst>
              <a:ext uri="{FF2B5EF4-FFF2-40B4-BE49-F238E27FC236}">
                <a16:creationId xmlns:a16="http://schemas.microsoft.com/office/drawing/2014/main" id="{B4B3E8B9-DC22-49E1-C7BB-4F9AF59C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04" y="6050424"/>
            <a:ext cx="1477915" cy="60301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6F01579-DD8F-E44B-B957-DB76CF8210AC}"/>
              </a:ext>
            </a:extLst>
          </p:cNvPr>
          <p:cNvSpPr txBox="1"/>
          <p:nvPr/>
        </p:nvSpPr>
        <p:spPr>
          <a:xfrm>
            <a:off x="7111585" y="81340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350" dirty="0"/>
          </a:p>
        </p:txBody>
      </p:sp>
      <p:pic>
        <p:nvPicPr>
          <p:cNvPr id="7" name="Afbeelding 6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0AA676B4-BD34-06DF-5105-9CA930309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178" y="583843"/>
            <a:ext cx="7772400" cy="54540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CD6919-2671-4180-B0A7-12AA1F3C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31" y="440625"/>
            <a:ext cx="10579895" cy="5670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nl-NL" sz="3200" b="1" dirty="0" err="1">
                <a:solidFill>
                  <a:srgbClr val="002060"/>
                </a:solidFill>
              </a:rPr>
              <a:t>Methods</a:t>
            </a:r>
            <a:endParaRPr lang="nl-NL" sz="3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3862B3-C8CA-55BD-8C87-0D741ABBC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5" y="5856573"/>
            <a:ext cx="12006470" cy="10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7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Wat is myocarditis?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97589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‘</a:t>
            </a:r>
            <a:r>
              <a:rPr lang="nl-NL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itis</a:t>
            </a:r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 van het myocard</a:t>
            </a:r>
          </a:p>
          <a:p>
            <a:r>
              <a:rPr lang="nl-NL" sz="4000" dirty="0"/>
              <a:t> 5 ontsteking kenmerken</a:t>
            </a:r>
          </a:p>
        </p:txBody>
      </p:sp>
      <p:pic>
        <p:nvPicPr>
          <p:cNvPr id="1026" name="Picture 2" descr="terminar Derritiendo pista rubor calor dolor tumor tener desaparecer Guau">
            <a:extLst>
              <a:ext uri="{FF2B5EF4-FFF2-40B4-BE49-F238E27FC236}">
                <a16:creationId xmlns:a16="http://schemas.microsoft.com/office/drawing/2014/main" id="{0B92919C-7644-209B-AC17-696564FDD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1703381"/>
            <a:ext cx="5897949" cy="458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25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hoek 36">
            <a:extLst>
              <a:ext uri="{FF2B5EF4-FFF2-40B4-BE49-F238E27FC236}">
                <a16:creationId xmlns:a16="http://schemas.microsoft.com/office/drawing/2014/main" id="{B0F69089-30CE-82B5-0AC3-3E855F77ECE9}"/>
              </a:ext>
            </a:extLst>
          </p:cNvPr>
          <p:cNvSpPr/>
          <p:nvPr/>
        </p:nvSpPr>
        <p:spPr>
          <a:xfrm>
            <a:off x="1752601" y="5538769"/>
            <a:ext cx="537179" cy="731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69BCF72D-F585-B3BF-4C03-4CCA96447792}"/>
              </a:ext>
            </a:extLst>
          </p:cNvPr>
          <p:cNvSpPr/>
          <p:nvPr/>
        </p:nvSpPr>
        <p:spPr>
          <a:xfrm>
            <a:off x="6180056" y="5401846"/>
            <a:ext cx="537179" cy="731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CD6919-2671-4180-B0A7-12AA1F3C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567" y="123007"/>
            <a:ext cx="8869197" cy="5670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nl-NL" sz="3200" b="1" dirty="0">
                <a:solidFill>
                  <a:srgbClr val="002060"/>
                </a:solidFill>
              </a:rPr>
              <a:t>Baseline </a:t>
            </a:r>
            <a:r>
              <a:rPr lang="nl-NL" sz="3200" b="1" dirty="0" err="1">
                <a:solidFill>
                  <a:srgbClr val="002060"/>
                </a:solidFill>
              </a:rPr>
              <a:t>characteristics</a:t>
            </a:r>
            <a:endParaRPr lang="nl-NL" sz="3000" dirty="0"/>
          </a:p>
        </p:txBody>
      </p:sp>
      <p:pic>
        <p:nvPicPr>
          <p:cNvPr id="3" name="Afbeelding 2" descr="Afbeelding met Lettertype, handschrift, Graphics, tekst&#10;&#10;Automatisch gegenereerde beschrijving">
            <a:extLst>
              <a:ext uri="{FF2B5EF4-FFF2-40B4-BE49-F238E27FC236}">
                <a16:creationId xmlns:a16="http://schemas.microsoft.com/office/drawing/2014/main" id="{B4B3E8B9-DC22-49E1-C7BB-4F9AF59C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04" y="5667363"/>
            <a:ext cx="1477915" cy="60301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6F01579-DD8F-E44B-B957-DB76CF8210AC}"/>
              </a:ext>
            </a:extLst>
          </p:cNvPr>
          <p:cNvSpPr txBox="1"/>
          <p:nvPr/>
        </p:nvSpPr>
        <p:spPr>
          <a:xfrm>
            <a:off x="7111585" y="81340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350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E22A805-BD5F-6D4D-0EF8-34972AFC38E0}"/>
              </a:ext>
            </a:extLst>
          </p:cNvPr>
          <p:cNvGrpSpPr/>
          <p:nvPr/>
        </p:nvGrpSpPr>
        <p:grpSpPr>
          <a:xfrm>
            <a:off x="1969990" y="977650"/>
            <a:ext cx="3973611" cy="2465898"/>
            <a:chOff x="992848" y="1171927"/>
            <a:chExt cx="3521175" cy="1958899"/>
          </a:xfrm>
        </p:grpSpPr>
        <p:pic>
          <p:nvPicPr>
            <p:cNvPr id="5" name="Afbeelding 4" descr="Afbeelding met tekst, schermopname, diagram, Lettertype&#10;&#10;Automatisch gegenereerde beschrijving">
              <a:extLst>
                <a:ext uri="{FF2B5EF4-FFF2-40B4-BE49-F238E27FC236}">
                  <a16:creationId xmlns:a16="http://schemas.microsoft.com/office/drawing/2014/main" id="{C4DB52BC-4A6B-7467-6F7B-4A5A9686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810" b="81534"/>
            <a:stretch/>
          </p:blipFill>
          <p:spPr>
            <a:xfrm>
              <a:off x="992848" y="1171927"/>
              <a:ext cx="3521175" cy="1958899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99BCC09-0C47-8AEF-FFF0-0AE9EC23AD42}"/>
                </a:ext>
              </a:extLst>
            </p:cNvPr>
            <p:cNvSpPr/>
            <p:nvPr/>
          </p:nvSpPr>
          <p:spPr>
            <a:xfrm>
              <a:off x="1032579" y="1181894"/>
              <a:ext cx="487296" cy="223699"/>
            </a:xfrm>
            <a:prstGeom prst="rect">
              <a:avLst/>
            </a:prstGeom>
            <a:solidFill>
              <a:srgbClr val="DFE8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5" name="Rechthoek 34">
            <a:extLst>
              <a:ext uri="{FF2B5EF4-FFF2-40B4-BE49-F238E27FC236}">
                <a16:creationId xmlns:a16="http://schemas.microsoft.com/office/drawing/2014/main" id="{8DD06D6A-53E6-E4DE-4132-7C04AA9B778F}"/>
              </a:ext>
            </a:extLst>
          </p:cNvPr>
          <p:cNvSpPr/>
          <p:nvPr/>
        </p:nvSpPr>
        <p:spPr>
          <a:xfrm>
            <a:off x="6036614" y="3530636"/>
            <a:ext cx="549909" cy="281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2A8AE5F-FF0D-A19B-8091-793B561C7AB5}"/>
              </a:ext>
            </a:extLst>
          </p:cNvPr>
          <p:cNvGrpSpPr/>
          <p:nvPr/>
        </p:nvGrpSpPr>
        <p:grpSpPr>
          <a:xfrm>
            <a:off x="1969989" y="970906"/>
            <a:ext cx="8088412" cy="2518836"/>
            <a:chOff x="1969989" y="1353967"/>
            <a:chExt cx="8088412" cy="2518836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00DBC597-5462-0E76-09DA-2D00643D5FB7}"/>
                </a:ext>
              </a:extLst>
            </p:cNvPr>
            <p:cNvGrpSpPr/>
            <p:nvPr/>
          </p:nvGrpSpPr>
          <p:grpSpPr>
            <a:xfrm>
              <a:off x="1969989" y="1367730"/>
              <a:ext cx="8088412" cy="2465898"/>
              <a:chOff x="992848" y="1171927"/>
              <a:chExt cx="7167464" cy="1958899"/>
            </a:xfrm>
          </p:grpSpPr>
          <p:pic>
            <p:nvPicPr>
              <p:cNvPr id="28" name="Afbeelding 27" descr="Afbeelding met tekst, schermopname, diagram, Lettertype&#10;&#10;Automatisch gegenereerde beschrijving">
                <a:extLst>
                  <a:ext uri="{FF2B5EF4-FFF2-40B4-BE49-F238E27FC236}">
                    <a16:creationId xmlns:a16="http://schemas.microsoft.com/office/drawing/2014/main" id="{66E6D691-3215-3847-ACAA-ADF61758C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-128" b="81534"/>
              <a:stretch/>
            </p:blipFill>
            <p:spPr>
              <a:xfrm>
                <a:off x="992848" y="1171927"/>
                <a:ext cx="7167464" cy="1958899"/>
              </a:xfrm>
              <a:prstGeom prst="rect">
                <a:avLst/>
              </a:prstGeom>
            </p:spPr>
          </p:pic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1B375E05-396D-B9D7-1DF8-7DACE3174AD7}"/>
                  </a:ext>
                </a:extLst>
              </p:cNvPr>
              <p:cNvSpPr/>
              <p:nvPr/>
            </p:nvSpPr>
            <p:spPr>
              <a:xfrm>
                <a:off x="1032579" y="1181894"/>
                <a:ext cx="487296" cy="223699"/>
              </a:xfrm>
              <a:prstGeom prst="rect">
                <a:avLst/>
              </a:prstGeom>
              <a:solidFill>
                <a:srgbClr val="DFE8F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C18A04A4-9BFC-5B7F-6073-D0991E01860D}"/>
                  </a:ext>
                </a:extLst>
              </p:cNvPr>
              <p:cNvSpPr/>
              <p:nvPr/>
            </p:nvSpPr>
            <p:spPr>
              <a:xfrm>
                <a:off x="4588446" y="1177503"/>
                <a:ext cx="270220" cy="223699"/>
              </a:xfrm>
              <a:prstGeom prst="rect">
                <a:avLst/>
              </a:prstGeom>
              <a:solidFill>
                <a:srgbClr val="DFE8F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4C8C5DFD-3780-20CA-EEE9-DFCDE20027F0}"/>
                </a:ext>
              </a:extLst>
            </p:cNvPr>
            <p:cNvSpPr/>
            <p:nvPr/>
          </p:nvSpPr>
          <p:spPr>
            <a:xfrm>
              <a:off x="1990017" y="1353967"/>
              <a:ext cx="3993005" cy="251883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01E30BDC-7EDE-C4BD-766E-92E09B4592AA}"/>
              </a:ext>
            </a:extLst>
          </p:cNvPr>
          <p:cNvGrpSpPr/>
          <p:nvPr/>
        </p:nvGrpSpPr>
        <p:grpSpPr>
          <a:xfrm>
            <a:off x="2014825" y="960641"/>
            <a:ext cx="8043575" cy="5091032"/>
            <a:chOff x="2014825" y="1343702"/>
            <a:chExt cx="8043575" cy="5091032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6B4D3BC9-F627-737B-0FF7-BE70396CCAD8}"/>
                </a:ext>
              </a:extLst>
            </p:cNvPr>
            <p:cNvGrpSpPr/>
            <p:nvPr/>
          </p:nvGrpSpPr>
          <p:grpSpPr>
            <a:xfrm>
              <a:off x="2014825" y="1343702"/>
              <a:ext cx="8043575" cy="5035893"/>
              <a:chOff x="2014825" y="1343702"/>
              <a:chExt cx="8043575" cy="5035893"/>
            </a:xfrm>
          </p:grpSpPr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9887A75-43B1-AFB8-8312-5AA95C55F1CA}"/>
                  </a:ext>
                </a:extLst>
              </p:cNvPr>
              <p:cNvGrpSpPr/>
              <p:nvPr/>
            </p:nvGrpSpPr>
            <p:grpSpPr>
              <a:xfrm>
                <a:off x="2014825" y="3893585"/>
                <a:ext cx="8043575" cy="2486010"/>
                <a:chOff x="1032579" y="1155950"/>
                <a:chExt cx="7127732" cy="1974876"/>
              </a:xfrm>
            </p:grpSpPr>
            <p:pic>
              <p:nvPicPr>
                <p:cNvPr id="32" name="Afbeelding 31" descr="Afbeelding met tekst, schermopname, diagram, Lettertype&#10;&#10;Automatisch gegenereerde beschrijving">
                  <a:extLst>
                    <a:ext uri="{FF2B5EF4-FFF2-40B4-BE49-F238E27FC236}">
                      <a16:creationId xmlns:a16="http://schemas.microsoft.com/office/drawing/2014/main" id="{4F59DC74-D084-6FC1-6381-2D631733B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831" t="59752" b="21782"/>
                <a:stretch/>
              </p:blipFill>
              <p:spPr>
                <a:xfrm>
                  <a:off x="1276227" y="1171927"/>
                  <a:ext cx="6884084" cy="1958899"/>
                </a:xfrm>
                <a:prstGeom prst="rect">
                  <a:avLst/>
                </a:prstGeom>
              </p:spPr>
            </p:pic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87A035A0-C54C-E2A2-98BF-55569470BA95}"/>
                    </a:ext>
                  </a:extLst>
                </p:cNvPr>
                <p:cNvSpPr/>
                <p:nvPr/>
              </p:nvSpPr>
              <p:spPr>
                <a:xfrm>
                  <a:off x="1032579" y="1155950"/>
                  <a:ext cx="487296" cy="2236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B7C228F4-79E7-2A8C-8708-B866F6276C21}"/>
                  </a:ext>
                </a:extLst>
              </p:cNvPr>
              <p:cNvSpPr/>
              <p:nvPr/>
            </p:nvSpPr>
            <p:spPr>
              <a:xfrm>
                <a:off x="6039247" y="1343702"/>
                <a:ext cx="3993005" cy="25188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</p:grp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44D7C36-E74A-126A-C13D-D6698D37A27F}"/>
                </a:ext>
              </a:extLst>
            </p:cNvPr>
            <p:cNvSpPr/>
            <p:nvPr/>
          </p:nvSpPr>
          <p:spPr>
            <a:xfrm>
              <a:off x="6180056" y="3833628"/>
              <a:ext cx="537179" cy="51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CAFCC0F-E9FE-93E0-ED84-8FED55149A81}"/>
                </a:ext>
              </a:extLst>
            </p:cNvPr>
            <p:cNvSpPr/>
            <p:nvPr/>
          </p:nvSpPr>
          <p:spPr>
            <a:xfrm>
              <a:off x="6311568" y="5921830"/>
              <a:ext cx="537179" cy="51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E03DDDAF-731F-C046-B548-38790C684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9" y="5822582"/>
            <a:ext cx="12006470" cy="100142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9416ADF-634D-E6C1-FB2B-FFB5FE7C4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5" y="5856573"/>
            <a:ext cx="12006470" cy="10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handschrift, Graphics, tekst&#10;&#10;Automatisch gegenereerde beschrijving">
            <a:extLst>
              <a:ext uri="{FF2B5EF4-FFF2-40B4-BE49-F238E27FC236}">
                <a16:creationId xmlns:a16="http://schemas.microsoft.com/office/drawing/2014/main" id="{B4B3E8B9-DC22-49E1-C7BB-4F9AF59C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04" y="6050424"/>
            <a:ext cx="1477915" cy="60301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6F01579-DD8F-E44B-B957-DB76CF8210AC}"/>
              </a:ext>
            </a:extLst>
          </p:cNvPr>
          <p:cNvSpPr txBox="1"/>
          <p:nvPr/>
        </p:nvSpPr>
        <p:spPr>
          <a:xfrm>
            <a:off x="7111585" y="81340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35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D493349-DC7C-11C3-4A18-9859E52E4AEA}"/>
              </a:ext>
            </a:extLst>
          </p:cNvPr>
          <p:cNvSpPr txBox="1"/>
          <p:nvPr/>
        </p:nvSpPr>
        <p:spPr>
          <a:xfrm>
            <a:off x="2273509" y="21435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7" name="Afbeelding 6" descr="Afbeelding met tekst, diagram, schermopname, Plan&#10;&#10;Automatisch gegenereerde beschrijving">
            <a:extLst>
              <a:ext uri="{FF2B5EF4-FFF2-40B4-BE49-F238E27FC236}">
                <a16:creationId xmlns:a16="http://schemas.microsoft.com/office/drawing/2014/main" id="{5ED3844F-C91F-5A68-7A30-7F8F2A67E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2571750" y="1066800"/>
            <a:ext cx="7048500" cy="2362200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67C9DDE6-D5D5-B581-4DD5-C748BF5078D5}"/>
              </a:ext>
            </a:extLst>
          </p:cNvPr>
          <p:cNvGrpSpPr/>
          <p:nvPr/>
        </p:nvGrpSpPr>
        <p:grpSpPr>
          <a:xfrm>
            <a:off x="2273509" y="988482"/>
            <a:ext cx="7471740" cy="4722360"/>
            <a:chOff x="2273509" y="988482"/>
            <a:chExt cx="7471740" cy="4722360"/>
          </a:xfrm>
        </p:grpSpPr>
        <p:pic>
          <p:nvPicPr>
            <p:cNvPr id="8" name="Afbeelding 7" descr="Afbeelding met tekst, diagram, schermopname, Plan&#10;&#10;Automatisch gegenereerde beschrijving">
              <a:extLst>
                <a:ext uri="{FF2B5EF4-FFF2-40B4-BE49-F238E27FC236}">
                  <a16:creationId xmlns:a16="http://schemas.microsoft.com/office/drawing/2014/main" id="{9CCD2A3E-7354-2963-9EB2-7BF6F66FD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1" b="1702"/>
            <a:stretch/>
          </p:blipFill>
          <p:spPr>
            <a:xfrm>
              <a:off x="2571750" y="1066801"/>
              <a:ext cx="7048500" cy="4644041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E81E4C-EC33-1AD5-0B94-4C9D333B513C}"/>
                </a:ext>
              </a:extLst>
            </p:cNvPr>
            <p:cNvSpPr/>
            <p:nvPr/>
          </p:nvSpPr>
          <p:spPr>
            <a:xfrm>
              <a:off x="2273509" y="988482"/>
              <a:ext cx="7471740" cy="2362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DCD6919-2671-4180-B0A7-12AA1F3C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708" y="204559"/>
            <a:ext cx="9954229" cy="5670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nl-NL" sz="3200" b="1" dirty="0">
                <a:solidFill>
                  <a:srgbClr val="002060"/>
                </a:solidFill>
              </a:rPr>
              <a:t>Strong </a:t>
            </a:r>
            <a:r>
              <a:rPr lang="nl-NL" sz="3200" b="1" dirty="0" err="1">
                <a:solidFill>
                  <a:srgbClr val="002060"/>
                </a:solidFill>
              </a:rPr>
              <a:t>increase</a:t>
            </a:r>
            <a:r>
              <a:rPr lang="nl-NL" sz="3200" b="1" dirty="0">
                <a:solidFill>
                  <a:srgbClr val="002060"/>
                </a:solidFill>
              </a:rPr>
              <a:t> in CD8+ T-</a:t>
            </a:r>
            <a:r>
              <a:rPr lang="nl-NL" sz="3200" b="1" dirty="0" err="1">
                <a:solidFill>
                  <a:srgbClr val="002060"/>
                </a:solidFill>
              </a:rPr>
              <a:t>cell</a:t>
            </a:r>
            <a:r>
              <a:rPr lang="nl-NL" sz="3200" b="1" dirty="0">
                <a:solidFill>
                  <a:srgbClr val="002060"/>
                </a:solidFill>
              </a:rPr>
              <a:t> </a:t>
            </a:r>
            <a:r>
              <a:rPr lang="nl-NL" sz="3200" b="1" dirty="0" err="1">
                <a:solidFill>
                  <a:srgbClr val="002060"/>
                </a:solidFill>
              </a:rPr>
              <a:t>activation</a:t>
            </a:r>
            <a:r>
              <a:rPr lang="nl-NL" sz="3200" b="1" dirty="0">
                <a:solidFill>
                  <a:srgbClr val="002060"/>
                </a:solidFill>
              </a:rPr>
              <a:t> in </a:t>
            </a:r>
            <a:r>
              <a:rPr lang="nl-NL" sz="3200" b="1" dirty="0" err="1">
                <a:solidFill>
                  <a:srgbClr val="002060"/>
                </a:solidFill>
              </a:rPr>
              <a:t>circulation</a:t>
            </a:r>
            <a:r>
              <a:rPr lang="nl-NL" sz="3200" b="1" dirty="0">
                <a:solidFill>
                  <a:srgbClr val="002060"/>
                </a:solidFill>
              </a:rPr>
              <a:t> of </a:t>
            </a:r>
            <a:r>
              <a:rPr lang="nl-NL" sz="3200" b="1" dirty="0" err="1">
                <a:solidFill>
                  <a:srgbClr val="002060"/>
                </a:solidFill>
              </a:rPr>
              <a:t>chronic</a:t>
            </a:r>
            <a:r>
              <a:rPr lang="nl-NL" sz="3200" b="1" dirty="0">
                <a:solidFill>
                  <a:srgbClr val="002060"/>
                </a:solidFill>
              </a:rPr>
              <a:t> </a:t>
            </a:r>
            <a:r>
              <a:rPr lang="nl-NL" sz="3200" b="1" dirty="0" err="1">
                <a:solidFill>
                  <a:srgbClr val="002060"/>
                </a:solidFill>
              </a:rPr>
              <a:t>inflammatory</a:t>
            </a:r>
            <a:r>
              <a:rPr lang="nl-NL" sz="3200" b="1" dirty="0">
                <a:solidFill>
                  <a:srgbClr val="002060"/>
                </a:solidFill>
              </a:rPr>
              <a:t> </a:t>
            </a:r>
            <a:r>
              <a:rPr lang="nl-NL" sz="3200" b="1" dirty="0" err="1">
                <a:solidFill>
                  <a:srgbClr val="002060"/>
                </a:solidFill>
              </a:rPr>
              <a:t>cardiomyopathy</a:t>
            </a:r>
            <a:r>
              <a:rPr lang="nl-NL" sz="3200" b="1" dirty="0">
                <a:solidFill>
                  <a:srgbClr val="002060"/>
                </a:solidFill>
              </a:rPr>
              <a:t> </a:t>
            </a:r>
            <a:r>
              <a:rPr lang="nl-NL" sz="3200" b="1" dirty="0" err="1">
                <a:solidFill>
                  <a:srgbClr val="002060"/>
                </a:solidFill>
              </a:rPr>
              <a:t>patients</a:t>
            </a:r>
            <a:endParaRPr lang="nl-NL" sz="3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A30910-0FA2-B424-B1C0-B34B66753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5" y="5856573"/>
            <a:ext cx="12006470" cy="10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ttertype, handschrift, Graphics, tekst&#10;&#10;Automatisch gegenereerde beschrijving">
            <a:extLst>
              <a:ext uri="{FF2B5EF4-FFF2-40B4-BE49-F238E27FC236}">
                <a16:creationId xmlns:a16="http://schemas.microsoft.com/office/drawing/2014/main" id="{B4B3E8B9-DC22-49E1-C7BB-4F9AF59C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04" y="6050424"/>
            <a:ext cx="1477915" cy="60301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6F01579-DD8F-E44B-B957-DB76CF8210AC}"/>
              </a:ext>
            </a:extLst>
          </p:cNvPr>
          <p:cNvSpPr txBox="1"/>
          <p:nvPr/>
        </p:nvSpPr>
        <p:spPr>
          <a:xfrm>
            <a:off x="7111585" y="81340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350" dirty="0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F9DA1C70-83AE-C25C-53AD-D35A77FB5433}"/>
              </a:ext>
            </a:extLst>
          </p:cNvPr>
          <p:cNvGrpSpPr/>
          <p:nvPr/>
        </p:nvGrpSpPr>
        <p:grpSpPr>
          <a:xfrm>
            <a:off x="1556323" y="1030214"/>
            <a:ext cx="4309380" cy="2172561"/>
            <a:chOff x="32323" y="1030213"/>
            <a:chExt cx="4309380" cy="2172561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3D493349-DC7C-11C3-4A18-9859E52E4AEA}"/>
                </a:ext>
              </a:extLst>
            </p:cNvPr>
            <p:cNvSpPr txBox="1"/>
            <p:nvPr/>
          </p:nvSpPr>
          <p:spPr>
            <a:xfrm>
              <a:off x="749508" y="214359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nl-NL" dirty="0"/>
            </a:p>
          </p:txBody>
        </p:sp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B0F7E105-FB55-DB97-315E-E273287201E8}"/>
                </a:ext>
              </a:extLst>
            </p:cNvPr>
            <p:cNvGrpSpPr/>
            <p:nvPr/>
          </p:nvGrpSpPr>
          <p:grpSpPr>
            <a:xfrm>
              <a:off x="440538" y="1030213"/>
              <a:ext cx="3901165" cy="2172561"/>
              <a:chOff x="992849" y="1155950"/>
              <a:chExt cx="3572910" cy="1974876"/>
            </a:xfrm>
          </p:grpSpPr>
          <p:pic>
            <p:nvPicPr>
              <p:cNvPr id="9" name="Afbeelding 8" descr="Afbeelding met tekst, schermopname, diagram, Lettertype&#10;&#10;Automatisch gegenereerde beschrijving">
                <a:extLst>
                  <a:ext uri="{FF2B5EF4-FFF2-40B4-BE49-F238E27FC236}">
                    <a16:creationId xmlns:a16="http://schemas.microsoft.com/office/drawing/2014/main" id="{071685C4-D5A0-6399-BCFF-C1441E814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473" t="41681" r="50560" b="39853"/>
              <a:stretch/>
            </p:blipFill>
            <p:spPr>
              <a:xfrm>
                <a:off x="992849" y="1171927"/>
                <a:ext cx="3572910" cy="1958899"/>
              </a:xfrm>
              <a:prstGeom prst="rect">
                <a:avLst/>
              </a:prstGeom>
            </p:spPr>
          </p:pic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A8254668-CCA9-E162-886F-78F2C83B58CB}"/>
                  </a:ext>
                </a:extLst>
              </p:cNvPr>
              <p:cNvSpPr/>
              <p:nvPr/>
            </p:nvSpPr>
            <p:spPr>
              <a:xfrm>
                <a:off x="1032579" y="1155950"/>
                <a:ext cx="487296" cy="2236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</p:grp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47F12E7-387C-199B-7C22-DECA14CC373F}"/>
                </a:ext>
              </a:extLst>
            </p:cNvPr>
            <p:cNvSpPr/>
            <p:nvPr/>
          </p:nvSpPr>
          <p:spPr>
            <a:xfrm rot="16200000">
              <a:off x="-437739" y="1680861"/>
              <a:ext cx="1756554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ysClr val="windowText" lastClr="000000"/>
                  </a:solidFill>
                </a:rPr>
                <a:t>CD8+ T-cells</a:t>
              </a:r>
            </a:p>
            <a:p>
              <a:pPr algn="ctr"/>
              <a:r>
                <a:rPr lang="nl-NL" dirty="0">
                  <a:solidFill>
                    <a:sysClr val="windowText" lastClr="000000"/>
                  </a:solidFill>
                </a:rPr>
                <a:t>in circulation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10483D0-7F58-E106-7539-C1D8B8252DB1}"/>
                </a:ext>
              </a:extLst>
            </p:cNvPr>
            <p:cNvSpPr/>
            <p:nvPr/>
          </p:nvSpPr>
          <p:spPr>
            <a:xfrm>
              <a:off x="616478" y="2924497"/>
              <a:ext cx="3725225" cy="246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ysClr val="windowText" lastClr="000000"/>
                  </a:solidFill>
                </a:rPr>
                <a:t>CD8+ T-cells in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cardiac</a:t>
              </a:r>
              <a:r>
                <a:rPr lang="nl-NL" dirty="0">
                  <a:solidFill>
                    <a:sysClr val="windowText" lastClr="000000"/>
                  </a:solidFill>
                </a:rPr>
                <a:t> </a:t>
              </a:r>
              <a:r>
                <a:rPr lang="nl-NL" dirty="0" err="1">
                  <a:solidFill>
                    <a:sysClr val="windowText" lastClr="000000"/>
                  </a:solidFill>
                </a:rPr>
                <a:t>biopsy</a:t>
              </a:r>
              <a:endParaRPr lang="nl-NL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Rechthoek 19">
            <a:extLst>
              <a:ext uri="{FF2B5EF4-FFF2-40B4-BE49-F238E27FC236}">
                <a16:creationId xmlns:a16="http://schemas.microsoft.com/office/drawing/2014/main" id="{2C57D949-15C3-CEF0-8B8E-ACA5379BBBC5}"/>
              </a:ext>
            </a:extLst>
          </p:cNvPr>
          <p:cNvSpPr/>
          <p:nvPr/>
        </p:nvSpPr>
        <p:spPr>
          <a:xfrm>
            <a:off x="1556323" y="2973768"/>
            <a:ext cx="983660" cy="1064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5D927577-3FEF-C495-7746-303683810C83}"/>
              </a:ext>
            </a:extLst>
          </p:cNvPr>
          <p:cNvGrpSpPr/>
          <p:nvPr/>
        </p:nvGrpSpPr>
        <p:grpSpPr>
          <a:xfrm>
            <a:off x="1641684" y="865864"/>
            <a:ext cx="8346898" cy="2442378"/>
            <a:chOff x="1641684" y="865864"/>
            <a:chExt cx="8346898" cy="2442378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0965C4D1-5D91-9532-4750-A61D0798A696}"/>
                </a:ext>
              </a:extLst>
            </p:cNvPr>
            <p:cNvGrpSpPr/>
            <p:nvPr/>
          </p:nvGrpSpPr>
          <p:grpSpPr>
            <a:xfrm>
              <a:off x="5557154" y="1137022"/>
              <a:ext cx="4431428" cy="2171220"/>
              <a:chOff x="4033154" y="1137022"/>
              <a:chExt cx="4431428" cy="2171220"/>
            </a:xfrm>
          </p:grpSpPr>
          <p:pic>
            <p:nvPicPr>
              <p:cNvPr id="7" name="Afbeelding 6" descr="Afbeelding met tekst, lijn, schermopname, diagram&#10;&#10;Automatisch gegenereerde beschrijving">
                <a:extLst>
                  <a:ext uri="{FF2B5EF4-FFF2-40B4-BE49-F238E27FC236}">
                    <a16:creationId xmlns:a16="http://schemas.microsoft.com/office/drawing/2014/main" id="{D0C42C33-31AF-D20B-211F-B638D79A7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0673" y="1153258"/>
                <a:ext cx="3813909" cy="2154984"/>
              </a:xfrm>
              <a:prstGeom prst="rect">
                <a:avLst/>
              </a:prstGeom>
            </p:spPr>
          </p:pic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DF57C1A5-933C-6978-DBAF-A1B358735632}"/>
                  </a:ext>
                </a:extLst>
              </p:cNvPr>
              <p:cNvSpPr/>
              <p:nvPr/>
            </p:nvSpPr>
            <p:spPr>
              <a:xfrm rot="16200000">
                <a:off x="3563092" y="1623321"/>
                <a:ext cx="1756554" cy="8164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dirty="0">
                    <a:solidFill>
                      <a:sysClr val="windowText" lastClr="000000"/>
                    </a:solidFill>
                  </a:rPr>
                  <a:t>CD4+ T-cells</a:t>
                </a:r>
              </a:p>
              <a:p>
                <a:pPr algn="ctr"/>
                <a:r>
                  <a:rPr lang="nl-NL" dirty="0">
                    <a:solidFill>
                      <a:sysClr val="windowText" lastClr="000000"/>
                    </a:solidFill>
                  </a:rPr>
                  <a:t>in circulation</a:t>
                </a:r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F2F142CE-D817-BBAF-98AE-D121835539C9}"/>
                  </a:ext>
                </a:extLst>
              </p:cNvPr>
              <p:cNvSpPr/>
              <p:nvPr/>
            </p:nvSpPr>
            <p:spPr>
              <a:xfrm>
                <a:off x="4572000" y="2973767"/>
                <a:ext cx="3725225" cy="246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dirty="0">
                    <a:solidFill>
                      <a:sysClr val="windowText" lastClr="000000"/>
                    </a:solidFill>
                  </a:rPr>
                  <a:t>CD4+ T-cells in </a:t>
                </a:r>
                <a:r>
                  <a:rPr lang="nl-NL" dirty="0" err="1">
                    <a:solidFill>
                      <a:sysClr val="windowText" lastClr="000000"/>
                    </a:solidFill>
                  </a:rPr>
                  <a:t>cardiac</a:t>
                </a:r>
                <a:r>
                  <a:rPr lang="nl-NL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nl-NL" dirty="0" err="1">
                    <a:solidFill>
                      <a:sysClr val="windowText" lastClr="000000"/>
                    </a:solidFill>
                  </a:rPr>
                  <a:t>biopsy</a:t>
                </a:r>
                <a:endParaRPr lang="nl-NL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3C879EE-4424-F834-05DB-2461E22639F5}"/>
                  </a:ext>
                </a:extLst>
              </p:cNvPr>
              <p:cNvSpPr/>
              <p:nvPr/>
            </p:nvSpPr>
            <p:spPr>
              <a:xfrm>
                <a:off x="7440618" y="1137022"/>
                <a:ext cx="863184" cy="83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600" dirty="0">
                    <a:solidFill>
                      <a:sysClr val="windowText" lastClr="000000"/>
                    </a:solidFill>
                  </a:rPr>
                  <a:t>p=0.61</a:t>
                </a:r>
              </a:p>
              <a:p>
                <a:pPr algn="ctr"/>
                <a:r>
                  <a:rPr lang="nl-NL" sz="1600" dirty="0">
                    <a:solidFill>
                      <a:sysClr val="windowText" lastClr="000000"/>
                    </a:solidFill>
                  </a:rPr>
                  <a:t>r=0.06</a:t>
                </a:r>
              </a:p>
            </p:txBody>
          </p:sp>
        </p:grp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2E812A9B-B7D5-0DDD-E552-2035775807EC}"/>
                </a:ext>
              </a:extLst>
            </p:cNvPr>
            <p:cNvSpPr/>
            <p:nvPr/>
          </p:nvSpPr>
          <p:spPr>
            <a:xfrm>
              <a:off x="1641684" y="865864"/>
              <a:ext cx="4082700" cy="235399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7F2D6528-97BD-F363-C2EC-A15C7680D96B}"/>
              </a:ext>
            </a:extLst>
          </p:cNvPr>
          <p:cNvGrpSpPr/>
          <p:nvPr/>
        </p:nvGrpSpPr>
        <p:grpSpPr>
          <a:xfrm>
            <a:off x="1642701" y="961438"/>
            <a:ext cx="8345881" cy="4918631"/>
            <a:chOff x="1642701" y="961438"/>
            <a:chExt cx="8345881" cy="4918631"/>
          </a:xfrm>
        </p:grpSpPr>
        <p:pic>
          <p:nvPicPr>
            <p:cNvPr id="31" name="Afbeelding 30" descr="Afbeelding met tekst, lijn, Lettertype, nummer&#10;&#10;Automatisch gegenereerde beschrijving">
              <a:extLst>
                <a:ext uri="{FF2B5EF4-FFF2-40B4-BE49-F238E27FC236}">
                  <a16:creationId xmlns:a16="http://schemas.microsoft.com/office/drawing/2014/main" id="{FFFE77E8-B3D1-47F9-9AB6-FC5366B62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6821"/>
            <a:stretch/>
          </p:blipFill>
          <p:spPr>
            <a:xfrm>
              <a:off x="1642701" y="3369256"/>
              <a:ext cx="2983729" cy="2510813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F002CD0-B082-3BA7-0163-B00491E042A8}"/>
                </a:ext>
              </a:extLst>
            </p:cNvPr>
            <p:cNvSpPr/>
            <p:nvPr/>
          </p:nvSpPr>
          <p:spPr>
            <a:xfrm>
              <a:off x="5661444" y="961438"/>
              <a:ext cx="4327138" cy="23642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EFDC1B29-5A46-7334-15F0-BB28EB3FFFF7}"/>
              </a:ext>
            </a:extLst>
          </p:cNvPr>
          <p:cNvGrpSpPr/>
          <p:nvPr/>
        </p:nvGrpSpPr>
        <p:grpSpPr>
          <a:xfrm>
            <a:off x="1767669" y="3240056"/>
            <a:ext cx="5671738" cy="2635899"/>
            <a:chOff x="1768861" y="3241510"/>
            <a:chExt cx="5671738" cy="2635899"/>
          </a:xfrm>
        </p:grpSpPr>
        <p:pic>
          <p:nvPicPr>
            <p:cNvPr id="38" name="Afbeelding 37" descr="Afbeelding met tekst, lijn, Lettertype, nummer&#10;&#10;Automatisch gegenereerde beschrijving">
              <a:extLst>
                <a:ext uri="{FF2B5EF4-FFF2-40B4-BE49-F238E27FC236}">
                  <a16:creationId xmlns:a16="http://schemas.microsoft.com/office/drawing/2014/main" id="{C3F911C2-045A-E377-E01D-77382288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697" r="34568"/>
            <a:stretch/>
          </p:blipFill>
          <p:spPr>
            <a:xfrm>
              <a:off x="4496844" y="3366596"/>
              <a:ext cx="2943755" cy="2510813"/>
            </a:xfrm>
            <a:prstGeom prst="rect">
              <a:avLst/>
            </a:prstGeom>
          </p:spPr>
        </p:pic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BB4705B-5767-7AB2-FAA1-6BC1BFF5D7D9}"/>
                </a:ext>
              </a:extLst>
            </p:cNvPr>
            <p:cNvSpPr/>
            <p:nvPr/>
          </p:nvSpPr>
          <p:spPr>
            <a:xfrm>
              <a:off x="1768861" y="3241510"/>
              <a:ext cx="2857569" cy="247940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5D198391-D39D-AFC4-A2F5-A2097927C39B}"/>
              </a:ext>
            </a:extLst>
          </p:cNvPr>
          <p:cNvGrpSpPr/>
          <p:nvPr/>
        </p:nvGrpSpPr>
        <p:grpSpPr>
          <a:xfrm>
            <a:off x="4604134" y="3234543"/>
            <a:ext cx="5821386" cy="2550220"/>
            <a:chOff x="4604134" y="3234543"/>
            <a:chExt cx="5821386" cy="2550220"/>
          </a:xfrm>
        </p:grpSpPr>
        <p:pic>
          <p:nvPicPr>
            <p:cNvPr id="41" name="Afbeelding 40" descr="Afbeelding met tekst, lijn, Lettertype, nummer&#10;&#10;Automatisch gegenereerde beschrijving">
              <a:extLst>
                <a:ext uri="{FF2B5EF4-FFF2-40B4-BE49-F238E27FC236}">
                  <a16:creationId xmlns:a16="http://schemas.microsoft.com/office/drawing/2014/main" id="{B8D55135-B414-B8D8-AB32-F46B91900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460" r="1375"/>
            <a:stretch/>
          </p:blipFill>
          <p:spPr>
            <a:xfrm>
              <a:off x="7353221" y="3234543"/>
              <a:ext cx="3072299" cy="2510813"/>
            </a:xfrm>
            <a:prstGeom prst="rect">
              <a:avLst/>
            </a:prstGeom>
          </p:spPr>
        </p:pic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7BBC4807-42EC-7B70-7C30-95F27F7E7640}"/>
                </a:ext>
              </a:extLst>
            </p:cNvPr>
            <p:cNvSpPr/>
            <p:nvPr/>
          </p:nvSpPr>
          <p:spPr>
            <a:xfrm>
              <a:off x="4604134" y="3305359"/>
              <a:ext cx="2857569" cy="247940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DCD6919-2671-4180-B0A7-12AA1F3C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985" y="187828"/>
            <a:ext cx="9317150" cy="5670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nl-NL" sz="3000" b="1" dirty="0" err="1">
                <a:solidFill>
                  <a:srgbClr val="002060"/>
                </a:solidFill>
              </a:rPr>
              <a:t>Circulating</a:t>
            </a:r>
            <a:r>
              <a:rPr lang="nl-NL" sz="3000" b="1" dirty="0">
                <a:solidFill>
                  <a:srgbClr val="002060"/>
                </a:solidFill>
              </a:rPr>
              <a:t> CD8+ </a:t>
            </a:r>
            <a:r>
              <a:rPr lang="nl-NL" sz="3000" b="1" dirty="0" err="1">
                <a:solidFill>
                  <a:srgbClr val="002060"/>
                </a:solidFill>
              </a:rPr>
              <a:t>T-cells</a:t>
            </a:r>
            <a:r>
              <a:rPr lang="nl-NL" sz="3000" b="1" dirty="0">
                <a:solidFill>
                  <a:srgbClr val="002060"/>
                </a:solidFill>
              </a:rPr>
              <a:t> </a:t>
            </a:r>
            <a:r>
              <a:rPr lang="nl-NL" sz="3000" b="1" dirty="0" err="1">
                <a:solidFill>
                  <a:srgbClr val="002060"/>
                </a:solidFill>
              </a:rPr>
              <a:t>correlate</a:t>
            </a:r>
            <a:r>
              <a:rPr lang="nl-NL" sz="3000" b="1" dirty="0">
                <a:solidFill>
                  <a:srgbClr val="002060"/>
                </a:solidFill>
              </a:rPr>
              <a:t> </a:t>
            </a:r>
            <a:r>
              <a:rPr lang="nl-NL" sz="3000" b="1" dirty="0" err="1">
                <a:solidFill>
                  <a:srgbClr val="002060"/>
                </a:solidFill>
              </a:rPr>
              <a:t>with</a:t>
            </a:r>
            <a:r>
              <a:rPr lang="nl-NL" sz="3000" b="1" dirty="0">
                <a:solidFill>
                  <a:srgbClr val="002060"/>
                </a:solidFill>
              </a:rPr>
              <a:t> </a:t>
            </a:r>
            <a:r>
              <a:rPr lang="nl-NL" sz="3000" b="1" dirty="0" err="1">
                <a:solidFill>
                  <a:srgbClr val="002060"/>
                </a:solidFill>
              </a:rPr>
              <a:t>endomyocardial</a:t>
            </a:r>
            <a:r>
              <a:rPr lang="nl-NL" sz="3000" b="1" dirty="0">
                <a:solidFill>
                  <a:srgbClr val="002060"/>
                </a:solidFill>
              </a:rPr>
              <a:t> CD8+ T-</a:t>
            </a:r>
            <a:r>
              <a:rPr lang="nl-NL" sz="3000" b="1" dirty="0" err="1">
                <a:solidFill>
                  <a:srgbClr val="002060"/>
                </a:solidFill>
              </a:rPr>
              <a:t>cell</a:t>
            </a:r>
            <a:r>
              <a:rPr lang="nl-NL" sz="3000" b="1" dirty="0">
                <a:solidFill>
                  <a:srgbClr val="002060"/>
                </a:solidFill>
              </a:rPr>
              <a:t> </a:t>
            </a:r>
            <a:r>
              <a:rPr lang="nl-NL" sz="3000" b="1" dirty="0" err="1">
                <a:solidFill>
                  <a:srgbClr val="002060"/>
                </a:solidFill>
              </a:rPr>
              <a:t>infiltration</a:t>
            </a:r>
            <a:r>
              <a:rPr lang="nl-NL" sz="3000" b="1" dirty="0">
                <a:solidFill>
                  <a:srgbClr val="002060"/>
                </a:solidFill>
              </a:rPr>
              <a:t> </a:t>
            </a:r>
            <a:r>
              <a:rPr lang="nl-NL" sz="3000" b="1" dirty="0" err="1">
                <a:solidFill>
                  <a:srgbClr val="002060"/>
                </a:solidFill>
              </a:rPr>
              <a:t>and</a:t>
            </a:r>
            <a:r>
              <a:rPr lang="nl-NL" sz="3000" b="1" dirty="0">
                <a:solidFill>
                  <a:srgbClr val="002060"/>
                </a:solidFill>
              </a:rPr>
              <a:t> </a:t>
            </a:r>
            <a:r>
              <a:rPr lang="nl-NL" sz="3000" b="1" dirty="0" err="1">
                <a:solidFill>
                  <a:srgbClr val="002060"/>
                </a:solidFill>
              </a:rPr>
              <a:t>worse</a:t>
            </a:r>
            <a:r>
              <a:rPr lang="nl-NL" sz="3000" b="1" dirty="0">
                <a:solidFill>
                  <a:srgbClr val="002060"/>
                </a:solidFill>
              </a:rPr>
              <a:t> </a:t>
            </a:r>
            <a:r>
              <a:rPr lang="nl-NL" sz="3000" b="1" dirty="0" err="1">
                <a:solidFill>
                  <a:srgbClr val="002060"/>
                </a:solidFill>
              </a:rPr>
              <a:t>outcome</a:t>
            </a:r>
            <a:endParaRPr lang="nl-NL" sz="30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AE2EA03-EC2F-6B3A-4F5C-78A416579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5" y="5856573"/>
            <a:ext cx="12006470" cy="10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Verloop patiënt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dirty="0"/>
              <a:t>Start prednison – </a:t>
            </a:r>
            <a:r>
              <a:rPr lang="nl-NL" sz="2600" dirty="0" err="1"/>
              <a:t>CellCept</a:t>
            </a:r>
            <a:r>
              <a:rPr lang="nl-NL" sz="2600" dirty="0"/>
              <a:t> (MMF)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Succesvolle cardioversie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Herstel pompfunctie (LVEF 60%)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1195954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Verloop patiënt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Start prednison – </a:t>
            </a:r>
            <a:r>
              <a:rPr lang="nl-NL" sz="2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CellCept</a:t>
            </a: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(MMF)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Succesvolle cardioversie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Herstel pompfunctie (LVEF 60%)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r>
              <a:rPr lang="nl-NL" sz="2600" dirty="0"/>
              <a:t>Later: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z="2200" dirty="0"/>
              <a:t>LVEF plots 35% (zonder atriumfibrilleren)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z="2200" dirty="0"/>
              <a:t>EMB: recidief myocarditis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z="2200" dirty="0"/>
              <a:t>Prednison – </a:t>
            </a:r>
            <a:r>
              <a:rPr lang="nl-NL" sz="2200" dirty="0" err="1"/>
              <a:t>CellCept</a:t>
            </a:r>
            <a:r>
              <a:rPr lang="nl-NL" sz="2200" dirty="0"/>
              <a:t> (MMF) – </a:t>
            </a:r>
            <a:r>
              <a:rPr lang="nl-NL" sz="2200" dirty="0" err="1"/>
              <a:t>Neoral</a:t>
            </a:r>
            <a:r>
              <a:rPr lang="nl-NL" sz="2200" dirty="0"/>
              <a:t> (ciclosporine) 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59964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Take home </a:t>
            </a:r>
            <a:r>
              <a:rPr lang="nl-NL" b="1" dirty="0" err="1">
                <a:solidFill>
                  <a:srgbClr val="002060"/>
                </a:solidFill>
              </a:rPr>
              <a:t>messages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600" dirty="0"/>
              <a:t>Chronische inflammatoire cardiomyopathie ≠ cardiale MRI 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1893199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Take home </a:t>
            </a:r>
            <a:r>
              <a:rPr lang="nl-NL" b="1" dirty="0" err="1">
                <a:solidFill>
                  <a:srgbClr val="002060"/>
                </a:solidFill>
              </a:rPr>
              <a:t>messages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Chronische inflammatoire cardiomyopathie ≠ cardiale MRI </a:t>
            </a:r>
          </a:p>
          <a:p>
            <a:pPr>
              <a:lnSpc>
                <a:spcPct val="150000"/>
              </a:lnSpc>
            </a:pPr>
            <a:r>
              <a:rPr lang="nl-NL" sz="2600" dirty="0"/>
              <a:t>Denk er aan bij persisterende LVEF↓ ondanks GDMT</a:t>
            </a:r>
          </a:p>
          <a:p>
            <a:pPr>
              <a:lnSpc>
                <a:spcPct val="15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2915586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Take home </a:t>
            </a:r>
            <a:r>
              <a:rPr lang="nl-NL" b="1" dirty="0" err="1">
                <a:solidFill>
                  <a:srgbClr val="002060"/>
                </a:solidFill>
              </a:rPr>
              <a:t>messages</a:t>
            </a:r>
            <a:r>
              <a:rPr lang="nl-NL" b="1" dirty="0">
                <a:solidFill>
                  <a:srgbClr val="002060"/>
                </a:solidFill>
              </a:rPr>
              <a:t> </a:t>
            </a:r>
            <a:endParaRPr lang="nl-NL" sz="4400" b="1" dirty="0">
              <a:solidFill>
                <a:srgbClr val="00206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5286"/>
            <a:ext cx="10515600" cy="429758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Chronische inflammatoire cardiomyopathie ≠ cardiale MRI </a:t>
            </a:r>
          </a:p>
          <a:p>
            <a:pPr>
              <a:lnSpc>
                <a:spcPct val="150000"/>
              </a:lnSpc>
            </a:pPr>
            <a:r>
              <a:rPr lang="nl-NL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Denk er aan bij persisterende LVEF↓ ondanks GDMT</a:t>
            </a:r>
          </a:p>
          <a:p>
            <a:pPr>
              <a:lnSpc>
                <a:spcPct val="150000"/>
              </a:lnSpc>
            </a:pPr>
            <a:endParaRPr lang="nl-NL" sz="26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600" b="1" dirty="0"/>
              <a:t>non-ischemisch </a:t>
            </a:r>
            <a:r>
              <a:rPr lang="nl-NL" sz="2600" b="1" dirty="0" err="1"/>
              <a:t>HFrEF</a:t>
            </a:r>
            <a:r>
              <a:rPr lang="nl-NL" sz="2600" b="1" dirty="0"/>
              <a:t> dat onvoldoende reageert op therapie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600" b="1" dirty="0"/>
              <a:t>=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2600" b="1" dirty="0"/>
              <a:t> indicatie hartbiopt</a:t>
            </a:r>
          </a:p>
          <a:p>
            <a:pPr>
              <a:lnSpc>
                <a:spcPct val="10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>
              <a:lnSpc>
                <a:spcPct val="100000"/>
              </a:lnSpc>
            </a:pP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endParaRPr lang="nl-NL" sz="2600" dirty="0"/>
          </a:p>
          <a:p>
            <a:pPr>
              <a:lnSpc>
                <a:spcPct val="100000"/>
              </a:lnSpc>
              <a:buFontTx/>
              <a:buChar char="-"/>
            </a:pP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153040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Wat is myocarditis?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97589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‘</a:t>
            </a:r>
            <a:r>
              <a:rPr lang="nl-NL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itis</a:t>
            </a:r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 van het myocard</a:t>
            </a:r>
          </a:p>
          <a:p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5 ontsteking kenmerken</a:t>
            </a:r>
          </a:p>
          <a:p>
            <a:r>
              <a:rPr lang="nl-NL" sz="4000" dirty="0"/>
              <a:t> Klinisch beeld + MRI/hartbiopt</a:t>
            </a:r>
          </a:p>
        </p:txBody>
      </p:sp>
    </p:spTree>
    <p:extLst>
      <p:ext uri="{BB962C8B-B14F-4D97-AF65-F5344CB8AC3E}">
        <p14:creationId xmlns:p14="http://schemas.microsoft.com/office/powerpoint/2010/main" val="241858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B0CDB-EB88-2C4F-A394-CABE1807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dirty="0">
                <a:solidFill>
                  <a:srgbClr val="002060"/>
                </a:solidFill>
              </a:rPr>
              <a:t>Wat is myocarditis?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8A1FA-4E15-191B-9EA6-1958C677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97589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‘</a:t>
            </a:r>
            <a:r>
              <a:rPr lang="nl-NL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itis</a:t>
            </a:r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 van het myocard</a:t>
            </a:r>
          </a:p>
          <a:p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5 ontsteking kenmerken</a:t>
            </a:r>
          </a:p>
          <a:p>
            <a:r>
              <a:rPr lang="nl-N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Klinisch beeld +/- MRI +/- hartbiopt</a:t>
            </a:r>
          </a:p>
          <a:p>
            <a:r>
              <a:rPr lang="nl-NL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4000" dirty="0"/>
              <a:t>Myocarditis + LV dysfunctie = inflammatoire cardiomyopathie</a:t>
            </a:r>
          </a:p>
        </p:txBody>
      </p:sp>
    </p:spTree>
    <p:extLst>
      <p:ext uri="{BB962C8B-B14F-4D97-AF65-F5344CB8AC3E}">
        <p14:creationId xmlns:p14="http://schemas.microsoft.com/office/powerpoint/2010/main" val="290047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 rotWithShape="1">
          <a:blip r:embed="rId3"/>
          <a:srcRect l="1498" t="17666" r="52171" b="31567"/>
          <a:stretch/>
        </p:blipFill>
        <p:spPr>
          <a:xfrm>
            <a:off x="1107583" y="502276"/>
            <a:ext cx="4765183" cy="3657600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4"/>
          <a:stretch/>
        </p:blipFill>
        <p:spPr>
          <a:xfrm>
            <a:off x="39632" y="6181569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0" y="6677101"/>
            <a:ext cx="12192000" cy="200638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100" spc="-1" dirty="0">
                <a:solidFill>
                  <a:srgbClr val="000000"/>
                </a:solidFill>
                <a:latin typeface="Arial"/>
              </a:rPr>
              <a:t>Enrico </a:t>
            </a:r>
            <a:r>
              <a:rPr lang="en-US" sz="1100" spc="-1" dirty="0" err="1">
                <a:solidFill>
                  <a:srgbClr val="000000"/>
                </a:solidFill>
                <a:latin typeface="Arial"/>
              </a:rPr>
              <a:t>Ammirati</a:t>
            </a:r>
            <a:r>
              <a:rPr lang="en-US" sz="1100" spc="-1" dirty="0">
                <a:solidFill>
                  <a:srgbClr val="000000"/>
                </a:solidFill>
                <a:latin typeface="Arial"/>
              </a:rPr>
              <a:t>. Circulation: Heart Failure. Management of Acute Myocarditis and Chronic Inflammatory Cardiomyopathy, Volume: 13, Issue: 11, DOI: (10.1161/CIRCHEARTFAILURE.120.007405)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39632" y="6515098"/>
            <a:ext cx="2916732" cy="200639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000" spc="-1" dirty="0">
                <a:solidFill>
                  <a:srgbClr val="000000"/>
                </a:solidFill>
                <a:latin typeface="Arial"/>
              </a:rPr>
              <a:t>© 2020 American Heart Association, Inc.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 rotWithShape="1">
          <a:blip r:embed="rId3">
            <a:alphaModFix amt="50000"/>
          </a:blip>
          <a:srcRect l="1498" t="17666" r="52171" b="31567"/>
          <a:stretch/>
        </p:blipFill>
        <p:spPr>
          <a:xfrm>
            <a:off x="1107583" y="502276"/>
            <a:ext cx="4765183" cy="3657600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4"/>
          <a:stretch/>
        </p:blipFill>
        <p:spPr>
          <a:xfrm>
            <a:off x="39632" y="6181569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0" y="6677101"/>
            <a:ext cx="12192000" cy="200638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100" spc="-1" dirty="0">
                <a:solidFill>
                  <a:srgbClr val="000000"/>
                </a:solidFill>
                <a:latin typeface="Arial"/>
              </a:rPr>
              <a:t>Enrico </a:t>
            </a:r>
            <a:r>
              <a:rPr lang="en-US" sz="1100" spc="-1" dirty="0" err="1">
                <a:solidFill>
                  <a:srgbClr val="000000"/>
                </a:solidFill>
                <a:latin typeface="Arial"/>
              </a:rPr>
              <a:t>Ammirati</a:t>
            </a:r>
            <a:r>
              <a:rPr lang="en-US" sz="1100" spc="-1" dirty="0">
                <a:solidFill>
                  <a:srgbClr val="000000"/>
                </a:solidFill>
                <a:latin typeface="Arial"/>
              </a:rPr>
              <a:t>. Circulation: Heart Failure. Management of Acute Myocarditis and Chronic Inflammatory Cardiomyopathy, Volume: 13, Issue: 11, DOI: (10.1161/CIRCHEARTFAILURE.120.007405)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39632" y="6515098"/>
            <a:ext cx="2916732" cy="200639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000" spc="-1" dirty="0">
                <a:solidFill>
                  <a:srgbClr val="000000"/>
                </a:solidFill>
                <a:latin typeface="Arial"/>
              </a:rPr>
              <a:t>© 2020 American Heart Association, Inc.</a:t>
            </a:r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0D4709CF-0D00-E592-34AF-74755A492FB2}"/>
              </a:ext>
            </a:extLst>
          </p:cNvPr>
          <p:cNvPicPr/>
          <p:nvPr/>
        </p:nvPicPr>
        <p:blipFill rotWithShape="1">
          <a:blip r:embed="rId3"/>
          <a:srcRect l="49081" t="14984" r="1500" b="31567"/>
          <a:stretch/>
        </p:blipFill>
        <p:spPr>
          <a:xfrm>
            <a:off x="6001555" y="309093"/>
            <a:ext cx="5082862" cy="3850783"/>
          </a:xfrm>
          <a:prstGeom prst="rect">
            <a:avLst/>
          </a:prstGeom>
          <a:ln>
            <a:noFill/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05296FA-908B-71DD-E612-2627F2578E40}"/>
              </a:ext>
            </a:extLst>
          </p:cNvPr>
          <p:cNvSpPr/>
          <p:nvPr/>
        </p:nvSpPr>
        <p:spPr>
          <a:xfrm>
            <a:off x="9563965" y="3451634"/>
            <a:ext cx="296985" cy="2813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7DFB26A-C39C-59A3-102D-C7FB1C4D8FA3}"/>
              </a:ext>
            </a:extLst>
          </p:cNvPr>
          <p:cNvSpPr/>
          <p:nvPr/>
        </p:nvSpPr>
        <p:spPr>
          <a:xfrm>
            <a:off x="10271604" y="2815280"/>
            <a:ext cx="411737" cy="378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C6C41AA-16C3-B644-F5DE-BA7607296CDE}"/>
              </a:ext>
            </a:extLst>
          </p:cNvPr>
          <p:cNvSpPr txBox="1"/>
          <p:nvPr/>
        </p:nvSpPr>
        <p:spPr>
          <a:xfrm>
            <a:off x="10172360" y="2846852"/>
            <a:ext cx="34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6134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 rotWithShape="1">
          <a:blip r:embed="rId3">
            <a:alphaModFix/>
          </a:blip>
          <a:srcRect l="1498" t="17666" r="52171" b="31567"/>
          <a:stretch/>
        </p:blipFill>
        <p:spPr>
          <a:xfrm>
            <a:off x="1107583" y="502276"/>
            <a:ext cx="4765183" cy="3657600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4"/>
          <a:stretch/>
        </p:blipFill>
        <p:spPr>
          <a:xfrm>
            <a:off x="39632" y="6181569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0" y="6677101"/>
            <a:ext cx="12192000" cy="200638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100" spc="-1" dirty="0">
                <a:solidFill>
                  <a:srgbClr val="000000"/>
                </a:solidFill>
                <a:latin typeface="Arial"/>
              </a:rPr>
              <a:t>Enrico </a:t>
            </a:r>
            <a:r>
              <a:rPr lang="en-US" sz="1100" spc="-1" dirty="0" err="1">
                <a:solidFill>
                  <a:srgbClr val="000000"/>
                </a:solidFill>
                <a:latin typeface="Arial"/>
              </a:rPr>
              <a:t>Ammirati</a:t>
            </a:r>
            <a:r>
              <a:rPr lang="en-US" sz="1100" spc="-1" dirty="0">
                <a:solidFill>
                  <a:srgbClr val="000000"/>
                </a:solidFill>
                <a:latin typeface="Arial"/>
              </a:rPr>
              <a:t>. Circulation: Heart Failure. Management of Acute Myocarditis and Chronic Inflammatory Cardiomyopathy, Volume: 13, Issue: 11, DOI: (10.1161/CIRCHEARTFAILURE.120.007405)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39632" y="6515098"/>
            <a:ext cx="2916732" cy="200639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000" spc="-1" dirty="0">
                <a:solidFill>
                  <a:srgbClr val="000000"/>
                </a:solidFill>
                <a:latin typeface="Arial"/>
              </a:rPr>
              <a:t>© 2020 American Heart Association, Inc.</a:t>
            </a:r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0D4709CF-0D00-E592-34AF-74755A492FB2}"/>
              </a:ext>
            </a:extLst>
          </p:cNvPr>
          <p:cNvPicPr/>
          <p:nvPr/>
        </p:nvPicPr>
        <p:blipFill rotWithShape="1">
          <a:blip r:embed="rId3"/>
          <a:srcRect l="49081" t="14984" r="1500" b="31567"/>
          <a:stretch/>
        </p:blipFill>
        <p:spPr>
          <a:xfrm>
            <a:off x="6001555" y="309093"/>
            <a:ext cx="5082862" cy="3850783"/>
          </a:xfrm>
          <a:prstGeom prst="rect">
            <a:avLst/>
          </a:prstGeom>
          <a:ln>
            <a:noFill/>
          </a:ln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75F64F7-93D8-47A8-0835-CAE57903C423}"/>
              </a:ext>
            </a:extLst>
          </p:cNvPr>
          <p:cNvSpPr/>
          <p:nvPr/>
        </p:nvSpPr>
        <p:spPr>
          <a:xfrm>
            <a:off x="1497998" y="3132379"/>
            <a:ext cx="2440195" cy="301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CFF5D02-D083-AF52-B8F2-563EBDCA2F95}"/>
              </a:ext>
            </a:extLst>
          </p:cNvPr>
          <p:cNvSpPr/>
          <p:nvPr/>
        </p:nvSpPr>
        <p:spPr>
          <a:xfrm>
            <a:off x="8692876" y="3732988"/>
            <a:ext cx="742300" cy="281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2415CF9-4802-E562-48A0-59AE70024548}"/>
              </a:ext>
            </a:extLst>
          </p:cNvPr>
          <p:cNvSpPr/>
          <p:nvPr/>
        </p:nvSpPr>
        <p:spPr>
          <a:xfrm>
            <a:off x="9563965" y="3451634"/>
            <a:ext cx="296985" cy="2813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78F78F6-8E05-139F-A777-8F5CCBE0033D}"/>
              </a:ext>
            </a:extLst>
          </p:cNvPr>
          <p:cNvSpPr/>
          <p:nvPr/>
        </p:nvSpPr>
        <p:spPr>
          <a:xfrm>
            <a:off x="10271604" y="2815280"/>
            <a:ext cx="411737" cy="378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931FD2-824D-5BDC-9F3A-3AE8523F73EA}"/>
              </a:ext>
            </a:extLst>
          </p:cNvPr>
          <p:cNvSpPr txBox="1"/>
          <p:nvPr/>
        </p:nvSpPr>
        <p:spPr>
          <a:xfrm>
            <a:off x="10172360" y="2846852"/>
            <a:ext cx="34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0EEDAE3-3277-DFBD-1E4E-CE22DB5E735D}"/>
              </a:ext>
            </a:extLst>
          </p:cNvPr>
          <p:cNvSpPr/>
          <p:nvPr/>
        </p:nvSpPr>
        <p:spPr>
          <a:xfrm>
            <a:off x="7838646" y="2868847"/>
            <a:ext cx="2855356" cy="325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7C96949-F045-E30D-0EA5-A9E857F805D2}"/>
              </a:ext>
            </a:extLst>
          </p:cNvPr>
          <p:cNvSpPr/>
          <p:nvPr/>
        </p:nvSpPr>
        <p:spPr>
          <a:xfrm>
            <a:off x="2553473" y="3861905"/>
            <a:ext cx="995776" cy="301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59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 rotWithShape="1">
          <a:blip r:embed="rId3">
            <a:alphaModFix/>
          </a:blip>
          <a:srcRect l="1498" t="17666" r="52171" b="31567"/>
          <a:stretch/>
        </p:blipFill>
        <p:spPr>
          <a:xfrm>
            <a:off x="1107583" y="502276"/>
            <a:ext cx="4765183" cy="3657600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4"/>
          <a:stretch/>
        </p:blipFill>
        <p:spPr>
          <a:xfrm>
            <a:off x="39632" y="6181569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0" y="6677101"/>
            <a:ext cx="12192000" cy="200638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100" spc="-1" dirty="0">
                <a:solidFill>
                  <a:srgbClr val="000000"/>
                </a:solidFill>
                <a:latin typeface="Arial"/>
              </a:rPr>
              <a:t>Enrico </a:t>
            </a:r>
            <a:r>
              <a:rPr lang="en-US" sz="1100" spc="-1" dirty="0" err="1">
                <a:solidFill>
                  <a:srgbClr val="000000"/>
                </a:solidFill>
                <a:latin typeface="Arial"/>
              </a:rPr>
              <a:t>Ammirati</a:t>
            </a:r>
            <a:r>
              <a:rPr lang="en-US" sz="1100" spc="-1" dirty="0">
                <a:solidFill>
                  <a:srgbClr val="000000"/>
                </a:solidFill>
                <a:latin typeface="Arial"/>
              </a:rPr>
              <a:t>. Circulation: Heart Failure. Management of Acute Myocarditis and Chronic Inflammatory Cardiomyopathy, Volume: 13, Issue: 11, DOI: (10.1161/CIRCHEARTFAILURE.120.007405)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39632" y="6515098"/>
            <a:ext cx="2916732" cy="200639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000" spc="-1" dirty="0">
                <a:solidFill>
                  <a:srgbClr val="000000"/>
                </a:solidFill>
                <a:latin typeface="Arial"/>
              </a:rPr>
              <a:t>© 2020 American Heart Association, Inc.</a:t>
            </a:r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0D4709CF-0D00-E592-34AF-74755A492FB2}"/>
              </a:ext>
            </a:extLst>
          </p:cNvPr>
          <p:cNvPicPr/>
          <p:nvPr/>
        </p:nvPicPr>
        <p:blipFill rotWithShape="1">
          <a:blip r:embed="rId3"/>
          <a:srcRect l="49081" t="14984" r="1500" b="31567"/>
          <a:stretch/>
        </p:blipFill>
        <p:spPr>
          <a:xfrm>
            <a:off x="6001555" y="309093"/>
            <a:ext cx="5082862" cy="3850783"/>
          </a:xfrm>
          <a:prstGeom prst="rect">
            <a:avLst/>
          </a:prstGeom>
          <a:ln>
            <a:noFill/>
          </a:ln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75F64F7-93D8-47A8-0835-CAE57903C423}"/>
              </a:ext>
            </a:extLst>
          </p:cNvPr>
          <p:cNvSpPr/>
          <p:nvPr/>
        </p:nvSpPr>
        <p:spPr>
          <a:xfrm>
            <a:off x="1497998" y="3132379"/>
            <a:ext cx="2440195" cy="301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CFF5D02-D083-AF52-B8F2-563EBDCA2F95}"/>
              </a:ext>
            </a:extLst>
          </p:cNvPr>
          <p:cNvSpPr/>
          <p:nvPr/>
        </p:nvSpPr>
        <p:spPr>
          <a:xfrm>
            <a:off x="8692876" y="3732988"/>
            <a:ext cx="742300" cy="281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2415CF9-4802-E562-48A0-59AE70024548}"/>
              </a:ext>
            </a:extLst>
          </p:cNvPr>
          <p:cNvSpPr/>
          <p:nvPr/>
        </p:nvSpPr>
        <p:spPr>
          <a:xfrm>
            <a:off x="9563965" y="3451634"/>
            <a:ext cx="296985" cy="2813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78F78F6-8E05-139F-A777-8F5CCBE0033D}"/>
              </a:ext>
            </a:extLst>
          </p:cNvPr>
          <p:cNvSpPr/>
          <p:nvPr/>
        </p:nvSpPr>
        <p:spPr>
          <a:xfrm>
            <a:off x="10271604" y="2815280"/>
            <a:ext cx="411737" cy="378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931FD2-824D-5BDC-9F3A-3AE8523F73EA}"/>
              </a:ext>
            </a:extLst>
          </p:cNvPr>
          <p:cNvSpPr txBox="1"/>
          <p:nvPr/>
        </p:nvSpPr>
        <p:spPr>
          <a:xfrm>
            <a:off x="10172360" y="2846852"/>
            <a:ext cx="34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0EEDAE3-3277-DFBD-1E4E-CE22DB5E735D}"/>
              </a:ext>
            </a:extLst>
          </p:cNvPr>
          <p:cNvSpPr/>
          <p:nvPr/>
        </p:nvSpPr>
        <p:spPr>
          <a:xfrm>
            <a:off x="7838646" y="2868847"/>
            <a:ext cx="2855356" cy="325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Main graphic">
            <a:extLst>
              <a:ext uri="{FF2B5EF4-FFF2-40B4-BE49-F238E27FC236}">
                <a16:creationId xmlns:a16="http://schemas.microsoft.com/office/drawing/2014/main" id="{814D362D-3AC5-6D39-C46E-EE0E7426B71D}"/>
              </a:ext>
            </a:extLst>
          </p:cNvPr>
          <p:cNvPicPr/>
          <p:nvPr/>
        </p:nvPicPr>
        <p:blipFill rotWithShape="1">
          <a:blip r:embed="rId3">
            <a:alphaModFix/>
          </a:blip>
          <a:srcRect l="-124" t="68431" r="-421" b="-1121"/>
          <a:stretch/>
        </p:blipFill>
        <p:spPr>
          <a:xfrm>
            <a:off x="940810" y="4159876"/>
            <a:ext cx="10341083" cy="2355222"/>
          </a:xfrm>
          <a:prstGeom prst="rect">
            <a:avLst/>
          </a:prstGeom>
          <a:ln>
            <a:noFill/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A786C05-B386-B6F2-0F97-F293DCFF84FA}"/>
              </a:ext>
            </a:extLst>
          </p:cNvPr>
          <p:cNvSpPr/>
          <p:nvPr/>
        </p:nvSpPr>
        <p:spPr>
          <a:xfrm>
            <a:off x="2553473" y="3861905"/>
            <a:ext cx="995776" cy="301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3876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1115</Words>
  <Application>Microsoft Macintosh PowerPoint</Application>
  <PresentationFormat>Breedbeeld</PresentationFormat>
  <Paragraphs>235</Paragraphs>
  <Slides>37</Slides>
  <Notes>33</Notes>
  <HiddenSlides>1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Courier New</vt:lpstr>
      <vt:lpstr>Kantoorthema</vt:lpstr>
      <vt:lpstr>Refereeravond Cardiologie Maandag 3 juni 2024| 18:30 – 21:00</vt:lpstr>
      <vt:lpstr>Wat is myocarditis? </vt:lpstr>
      <vt:lpstr>Wat is myocarditis? </vt:lpstr>
      <vt:lpstr>Wat is myocarditis? </vt:lpstr>
      <vt:lpstr>Wat is myocarditis? </vt:lpstr>
      <vt:lpstr>PowerPoint-presentatie</vt:lpstr>
      <vt:lpstr>PowerPoint-presentatie</vt:lpstr>
      <vt:lpstr>PowerPoint-presentatie</vt:lpstr>
      <vt:lpstr>PowerPoint-presentatie</vt:lpstr>
      <vt:lpstr>52-jarige man met progressieve dyspnoe </vt:lpstr>
      <vt:lpstr>52-jarige man met progressieve dyspnoe </vt:lpstr>
      <vt:lpstr>ECG bij aanvang</vt:lpstr>
      <vt:lpstr>Echocardiografie bij aanvang</vt:lpstr>
      <vt:lpstr>Cardiale MRI bij aanvang</vt:lpstr>
      <vt:lpstr>52-jarige man met progressieve dyspnoe </vt:lpstr>
      <vt:lpstr>52-jarige man met progressieve dyspnoe </vt:lpstr>
      <vt:lpstr>Echocardiografie na 6 maanden</vt:lpstr>
      <vt:lpstr>PowerPoint-presentatie</vt:lpstr>
      <vt:lpstr>Endomyocardiaal biopt</vt:lpstr>
      <vt:lpstr>Endomyocardiaal biopt</vt:lpstr>
      <vt:lpstr>Endomyocardiaal biopt</vt:lpstr>
      <vt:lpstr>Endomyocardiaal biopt</vt:lpstr>
      <vt:lpstr>Myocarditis criteria</vt:lpstr>
      <vt:lpstr>Myocarditis criteria</vt:lpstr>
      <vt:lpstr>Myocarditis criteria</vt:lpstr>
      <vt:lpstr>Myocarditis criteria</vt:lpstr>
      <vt:lpstr>Myocarditis criteria</vt:lpstr>
      <vt:lpstr>Endomyocardiaal biopt</vt:lpstr>
      <vt:lpstr>Methods</vt:lpstr>
      <vt:lpstr>Baseline characteristics</vt:lpstr>
      <vt:lpstr>Strong increase in CD8+ T-cell activation in circulation of chronic inflammatory cardiomyopathy patients</vt:lpstr>
      <vt:lpstr>Circulating CD8+ T-cells correlate with endomyocardial CD8+ T-cell infiltration and worse outcome</vt:lpstr>
      <vt:lpstr>Verloop patiënt</vt:lpstr>
      <vt:lpstr>Verloop patiënt</vt:lpstr>
      <vt:lpstr>Take home messages </vt:lpstr>
      <vt:lpstr>Take home messages </vt:lpstr>
      <vt:lpstr>Take home messages </vt:lpstr>
    </vt:vector>
  </TitlesOfParts>
  <Company>MUMC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Refereeravond Cardiologie Cardiale CT Maandag 30 november 2020</dc:title>
  <dc:creator>Capozzi I. (Ingrid)</dc:creator>
  <cp:lastModifiedBy>Sikking, M.A. (Maurits)</cp:lastModifiedBy>
  <cp:revision>25</cp:revision>
  <dcterms:created xsi:type="dcterms:W3CDTF">2020-11-16T11:45:40Z</dcterms:created>
  <dcterms:modified xsi:type="dcterms:W3CDTF">2024-06-19T13:17:05Z</dcterms:modified>
</cp:coreProperties>
</file>